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gif>
</file>

<file path=ppt/media/image12.jpg>
</file>

<file path=ppt/media/image13.jpg>
</file>

<file path=ppt/media/image14.jpg>
</file>

<file path=ppt/media/image15.jpg>
</file>

<file path=ppt/media/image16.png>
</file>

<file path=ppt/media/image17.jpg>
</file>

<file path=ppt/media/image18.png>
</file>

<file path=ppt/media/image19.png>
</file>

<file path=ppt/media/image2.png>
</file>

<file path=ppt/media/image20.png>
</file>

<file path=ppt/media/image21.jpg>
</file>

<file path=ppt/media/image22.png>
</file>

<file path=ppt/media/image23.gif>
</file>

<file path=ppt/media/image24.jpg>
</file>

<file path=ppt/media/image25.png>
</file>

<file path=ppt/media/image26.png>
</file>

<file path=ppt/media/image27.png>
</file>

<file path=ppt/media/image28.png>
</file>

<file path=ppt/media/image29.jpg>
</file>

<file path=ppt/media/image3.png>
</file>

<file path=ppt/media/image30.png>
</file>

<file path=ppt/media/image31.jpg>
</file>

<file path=ppt/media/image32.png>
</file>

<file path=ppt/media/image33.png>
</file>

<file path=ppt/media/image34.png>
</file>

<file path=ppt/media/image35.jpg>
</file>

<file path=ppt/media/image36.gif>
</file>

<file path=ppt/media/image37.png>
</file>

<file path=ppt/media/image38.gif>
</file>

<file path=ppt/media/image39.gif>
</file>

<file path=ppt/media/image4.png>
</file>

<file path=ppt/media/image40.png>
</file>

<file path=ppt/media/image41.gif>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799" cy="457200"/>
          </a:xfrm>
          <a:prstGeom prst="rect">
            <a:avLst/>
          </a:prstGeom>
          <a:noFill/>
          <a:ln>
            <a:noFill/>
          </a:ln>
        </p:spPr>
        <p:txBody>
          <a:bodyPr anchorCtr="0" anchor="t" bIns="91425" lIns="91425" rIns="91425" tIns="91425"/>
          <a:lstStyle>
            <a:lvl1pPr indent="0" lvl="0" marL="0" marR="0" rtl="0" algn="l">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 name="Shape 4"/>
          <p:cNvSpPr txBox="1"/>
          <p:nvPr>
            <p:ph idx="10" type="dt"/>
          </p:nvPr>
        </p:nvSpPr>
        <p:spPr>
          <a:xfrm>
            <a:off x="3884612" y="0"/>
            <a:ext cx="2971799" cy="457200"/>
          </a:xfrm>
          <a:prstGeom prst="rect">
            <a:avLst/>
          </a:prstGeom>
          <a:noFill/>
          <a:ln>
            <a:noFill/>
          </a:ln>
        </p:spPr>
        <p:txBody>
          <a:bodyPr anchorCtr="0" anchor="t" bIns="91425" lIns="91425" rIns="91425" tIns="91425"/>
          <a:lstStyle>
            <a:lvl1pPr indent="0" lvl="0" marL="0" marR="0" rtl="0" algn="r">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 name="Shape 5"/>
          <p:cNvSpPr/>
          <p:nvPr>
            <p:ph idx="3"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360"/>
              </a:spcBef>
              <a:spcAft>
                <a:spcPts val="0"/>
              </a:spcAft>
              <a:buNone/>
              <a:defRPr b="0" i="0" sz="1200" u="none" cap="none" strike="noStrike">
                <a:solidFill>
                  <a:schemeClr val="dk1"/>
                </a:solidFill>
                <a:latin typeface="Calibri"/>
                <a:ea typeface="Calibri"/>
                <a:cs typeface="Calibri"/>
                <a:sym typeface="Calibri"/>
              </a:defRPr>
            </a:lvl1pPr>
            <a:lvl2pPr indent="0" lvl="1" marL="457200" marR="0" rtl="0" algn="l">
              <a:spcBef>
                <a:spcPts val="360"/>
              </a:spcBef>
              <a:spcAft>
                <a:spcPts val="0"/>
              </a:spcAft>
              <a:buNone/>
              <a:defRPr b="0" i="0" sz="1200" u="none" cap="none" strike="noStrike">
                <a:solidFill>
                  <a:schemeClr val="dk1"/>
                </a:solidFill>
                <a:latin typeface="Calibri"/>
                <a:ea typeface="Calibri"/>
                <a:cs typeface="Calibri"/>
                <a:sym typeface="Calibri"/>
              </a:defRPr>
            </a:lvl2pPr>
            <a:lvl3pPr indent="0" lvl="2" marL="914400" marR="0" rtl="0" algn="l">
              <a:spcBef>
                <a:spcPts val="360"/>
              </a:spcBef>
              <a:spcAft>
                <a:spcPts val="0"/>
              </a:spcAft>
              <a:buNone/>
              <a:defRPr b="0" i="0" sz="1200" u="none" cap="none" strike="noStrike">
                <a:solidFill>
                  <a:schemeClr val="dk1"/>
                </a:solidFill>
                <a:latin typeface="Calibri"/>
                <a:ea typeface="Calibri"/>
                <a:cs typeface="Calibri"/>
                <a:sym typeface="Calibri"/>
              </a:defRPr>
            </a:lvl3pPr>
            <a:lvl4pPr indent="0" lvl="3" marL="1371600" marR="0" rtl="0" algn="l">
              <a:spcBef>
                <a:spcPts val="360"/>
              </a:spcBef>
              <a:spcAft>
                <a:spcPts val="0"/>
              </a:spcAft>
              <a:buNone/>
              <a:defRPr b="0" i="0" sz="1200" u="none" cap="none" strike="noStrike">
                <a:solidFill>
                  <a:schemeClr val="dk1"/>
                </a:solidFill>
                <a:latin typeface="Calibri"/>
                <a:ea typeface="Calibri"/>
                <a:cs typeface="Calibri"/>
                <a:sym typeface="Calibri"/>
              </a:defRPr>
            </a:lvl4pPr>
            <a:lvl5pPr indent="0" lvl="4" marL="1828800" marR="0" rtl="0" algn="l">
              <a:spcBef>
                <a:spcPts val="360"/>
              </a:spcBef>
              <a:spcAft>
                <a:spcPts val="0"/>
              </a:spcAft>
              <a:buNone/>
              <a:defRPr b="0" i="0" sz="1200" u="none" cap="none" strike="noStrike">
                <a:solidFill>
                  <a:schemeClr val="dk1"/>
                </a:solidFill>
                <a:latin typeface="Calibri"/>
                <a:ea typeface="Calibri"/>
                <a:cs typeface="Calibri"/>
                <a:sym typeface="Calibri"/>
              </a:defRPr>
            </a:lvl5pPr>
            <a:lvl6pPr indent="0" lvl="5" marL="2286000" marR="0" rtl="0" algn="l">
              <a:spcBef>
                <a:spcPts val="0"/>
              </a:spcBef>
              <a:buNone/>
              <a:defRPr b="0" i="0" sz="1200" u="none" cap="none" strike="noStrike">
                <a:solidFill>
                  <a:schemeClr val="dk1"/>
                </a:solidFill>
                <a:latin typeface="Calibri"/>
                <a:ea typeface="Calibri"/>
                <a:cs typeface="Calibri"/>
                <a:sym typeface="Calibri"/>
              </a:defRPr>
            </a:lvl6pPr>
            <a:lvl7pPr indent="0" lvl="6" marL="2743200" marR="0" rtl="0" algn="l">
              <a:spcBef>
                <a:spcPts val="0"/>
              </a:spcBef>
              <a:buNone/>
              <a:defRPr b="0" i="0" sz="1200" u="none" cap="none" strike="noStrike">
                <a:solidFill>
                  <a:schemeClr val="dk1"/>
                </a:solidFill>
                <a:latin typeface="Calibri"/>
                <a:ea typeface="Calibri"/>
                <a:cs typeface="Calibri"/>
                <a:sym typeface="Calibri"/>
              </a:defRPr>
            </a:lvl7pPr>
            <a:lvl8pPr indent="0" lvl="7" marL="3200400" marR="0" rtl="0" algn="l">
              <a:spcBef>
                <a:spcPts val="0"/>
              </a:spcBef>
              <a:buNone/>
              <a:defRPr b="0" i="0" sz="1200" u="none" cap="none" strike="noStrike">
                <a:solidFill>
                  <a:schemeClr val="dk1"/>
                </a:solidFill>
                <a:latin typeface="Calibri"/>
                <a:ea typeface="Calibri"/>
                <a:cs typeface="Calibri"/>
                <a:sym typeface="Calibri"/>
              </a:defRPr>
            </a:lvl8pPr>
            <a:lvl9pPr indent="0" lvl="8" marL="3657600" marR="0" rtl="0" algn="l">
              <a:spcBef>
                <a:spcPts val="0"/>
              </a:spcBef>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799" cy="457200"/>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 name="Shape 8"/>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46" name="Shape 146"/>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7 seconds.( I will select 2 best slides (i will give them extra points and students will present for CIS committee)</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p>
          <a:p>
            <a:pPr indent="0" lvl="0" marL="0" marR="0" rtl="0" algn="l">
              <a:spcBef>
                <a:spcPts val="0"/>
              </a:spcBef>
              <a:spcAft>
                <a:spcPts val="0"/>
              </a:spcAft>
              <a:buSzPct val="25000"/>
              <a:buNone/>
            </a:pPr>
            <a:r>
              <a:t/>
            </a:r>
            <a:endParaRPr/>
          </a:p>
          <a:p>
            <a:pPr indent="0" lvl="0" marL="0" marR="0" rtl="0" algn="l">
              <a:spcBef>
                <a:spcPts val="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47" name="Shape 147"/>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Shape 25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58" name="Shape 2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59" name="Shape 259"/>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64" name="Shape 264"/>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65" name="Shape 265"/>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Shape 27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71" name="Shape 27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72" name="Shape 272"/>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77" name="Shape 277"/>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78" name="Shape 278"/>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84" name="Shape 284"/>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60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The most important user story you worked on it. You have to describe this one very well and be proud of that.</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p>
          <a:p>
            <a:pPr indent="-228600" lvl="0" marL="457200" marR="0" rtl="0" algn="l">
              <a:spcBef>
                <a:spcPts val="360"/>
              </a:spcBef>
              <a:spcAft>
                <a:spcPts val="0"/>
              </a:spcAft>
              <a:buChar char="-"/>
            </a:pPr>
            <a:r>
              <a:rPr lang="en-US"/>
              <a:t>Go into the details of the most important/significant tasks using bullet lists or visual graphs or state chart diagram</a:t>
            </a:r>
          </a:p>
          <a:p>
            <a:pPr indent="-228600" lvl="0" marL="457200" marR="0" rtl="0" algn="l">
              <a:spcBef>
                <a:spcPts val="360"/>
              </a:spcBef>
              <a:spcAft>
                <a:spcPts val="0"/>
              </a:spcAft>
              <a:buChar char="-"/>
            </a:pPr>
            <a:r>
              <a:rPr lang="en-US"/>
              <a:t>Sequence Diagram for this user story is mandatory  (in another separate page if required)</a:t>
            </a:r>
          </a:p>
          <a:p>
            <a:pPr indent="-228600" lvl="0" marL="457200" marR="0" rtl="0" algn="l">
              <a:spcBef>
                <a:spcPts val="360"/>
              </a:spcBef>
              <a:spcAft>
                <a:spcPts val="0"/>
              </a:spcAft>
              <a:buChar char="-"/>
            </a:pPr>
            <a:r>
              <a:rPr lang="en-US"/>
              <a:t>Demo using </a:t>
            </a:r>
            <a:r>
              <a:rPr b="1" lang="en-US"/>
              <a:t>screenshots or GIF</a:t>
            </a:r>
            <a:r>
              <a:rPr lang="en-US"/>
              <a:t> (in another separate page if required)</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85" name="Shape 285"/>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Shape 29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91" name="Shape 291"/>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92" name="Shape 292"/>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Shape 29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98" name="Shape 29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99" name="Shape 299"/>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Shape 30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06" name="Shape 306"/>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307" name="Shape 307"/>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Shape 31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13" name="Shape 3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314" name="Shape 314"/>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Shape 31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20" name="Shape 320"/>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321" name="Shape 321"/>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Introduce the problem that the whole project</a:t>
            </a:r>
            <a:r>
              <a:rPr lang="en-US"/>
              <a:t> (in all versions)</a:t>
            </a:r>
            <a:r>
              <a:rPr b="0" i="0" lang="en-US" sz="1200" u="none" cap="none" strike="noStrike">
                <a:solidFill>
                  <a:schemeClr val="dk1"/>
                </a:solidFill>
                <a:latin typeface="Calibri"/>
                <a:ea typeface="Calibri"/>
                <a:cs typeface="Calibri"/>
                <a:sym typeface="Calibri"/>
              </a:rPr>
              <a:t> tackles</a:t>
            </a:r>
            <a:r>
              <a:rPr lang="en-US"/>
              <a:t> with GIF or screenshot. </a:t>
            </a:r>
          </a:p>
          <a:p>
            <a:pPr lvl="0" marR="0" rtl="0" algn="l">
              <a:lnSpc>
                <a:spcPct val="100000"/>
              </a:lnSpc>
              <a:spcBef>
                <a:spcPts val="0"/>
              </a:spcBef>
              <a:spcAft>
                <a:spcPts val="0"/>
              </a:spcAft>
              <a:buNone/>
            </a:pPr>
            <a:r>
              <a:t/>
            </a:r>
            <a:endParaRPr/>
          </a:p>
        </p:txBody>
      </p:sp>
      <p:sp>
        <p:nvSpPr>
          <p:cNvPr id="155" name="Shape 155"/>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Shape 32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27" name="Shape 327"/>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328" name="Shape 328"/>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Shape 33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34" name="Shape 334"/>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20 seconds</a:t>
            </a:r>
          </a:p>
          <a:p>
            <a:pPr indent="0" lvl="0" marL="0" marR="0" rtl="0" algn="l">
              <a:spcBef>
                <a:spcPts val="360"/>
              </a:spcBef>
              <a:spcAft>
                <a:spcPts val="0"/>
              </a:spcAft>
              <a:buSzPct val="25000"/>
              <a:buNone/>
            </a:pPr>
            <a:r>
              <a:rPr lang="en-US"/>
              <a:t>The tile of user story</a:t>
            </a:r>
          </a:p>
          <a:p>
            <a:pPr indent="-228600" lvl="0" marL="457200" marR="0" rtl="0" algn="l">
              <a:spcBef>
                <a:spcPts val="360"/>
              </a:spcBef>
              <a:spcAft>
                <a:spcPts val="0"/>
              </a:spcAft>
              <a:buChar char="-"/>
            </a:pPr>
            <a:r>
              <a:rPr lang="en-US"/>
              <a:t>Please present and show the complexity of your work, code, algorithms, and technical challenges and technologies you have used. (you could use screenshot if you want. Visual presentations are better than text presentation)</a:t>
            </a:r>
            <a:br>
              <a:rPr lang="en-US"/>
            </a:br>
            <a:r>
              <a:rPr lang="en-US"/>
              <a:t>- Go into the details of the most important/significant tasks using bullet lists or visual graphs or state chart diagram</a:t>
            </a:r>
            <a:br>
              <a:rPr lang="en-US"/>
            </a:br>
            <a:r>
              <a:rPr lang="en-US"/>
              <a:t>- Demo using </a:t>
            </a:r>
            <a:r>
              <a:rPr b="1" lang="en-US"/>
              <a:t>screenshots or GIF</a:t>
            </a:r>
            <a:r>
              <a:rPr lang="en-US"/>
              <a:t> (in another separate page if required)</a:t>
            </a:r>
          </a:p>
          <a:p>
            <a:pPr indent="-228600" lvl="0" marL="457200" marR="0" rtl="0" algn="l">
              <a:spcBef>
                <a:spcPts val="360"/>
              </a:spcBef>
              <a:spcAft>
                <a:spcPts val="0"/>
              </a:spcAft>
              <a:buChar char="-"/>
            </a:pPr>
            <a:r>
              <a:rPr lang="en-US"/>
              <a:t>Sequence Diagram for this user story is optional</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335" name="Shape 335"/>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Shape 34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45" name="Shape 34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346" name="Shape 346"/>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Shape 35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52" name="Shape 352"/>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t/>
            </a:r>
            <a:endParaRPr/>
          </a:p>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lang="en-US"/>
              <a:t>A description of verification process and </a:t>
            </a:r>
            <a:r>
              <a:rPr b="0" i="0" lang="en-US" sz="1200" u="none" cap="none" strike="noStrike">
                <a:solidFill>
                  <a:schemeClr val="dk1"/>
                </a:solidFill>
                <a:latin typeface="Calibri"/>
                <a:ea typeface="Calibri"/>
                <a:cs typeface="Calibri"/>
                <a:sym typeface="Calibri"/>
              </a:rPr>
              <a:t>Test Suites and Test Cases for </a:t>
            </a:r>
            <a:r>
              <a:rPr lang="en-US"/>
              <a:t>one of the</a:t>
            </a:r>
            <a:r>
              <a:rPr b="0" i="0" lang="en-US" sz="1200" u="none" cap="none" strike="noStrike">
                <a:solidFill>
                  <a:schemeClr val="dk1"/>
                </a:solidFill>
                <a:latin typeface="Calibri"/>
                <a:ea typeface="Calibri"/>
                <a:cs typeface="Calibri"/>
                <a:sym typeface="Calibri"/>
              </a:rPr>
              <a:t> use case</a:t>
            </a:r>
            <a:r>
              <a:rPr lang="en-US"/>
              <a:t>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1 One sunny day and one rainy day for the implemented use cases (one or more slides).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2 Automated test scripts for the implemented use cases (</a:t>
            </a:r>
            <a:r>
              <a:rPr lang="en-US"/>
              <a:t>if any)</a:t>
            </a:r>
            <a:r>
              <a:rPr b="0" i="0" lang="en-US" sz="1200" u="none" cap="none" strike="noStrike">
                <a:solidFill>
                  <a:schemeClr val="dk1"/>
                </a:solidFill>
                <a:latin typeface="Calibri"/>
                <a:ea typeface="Calibri"/>
                <a:cs typeface="Calibri"/>
                <a:sym typeface="Calibri"/>
              </a:rPr>
              <a:t> (one or more slides).</a:t>
            </a: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353" name="Shape 353"/>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Shape 35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60" name="Shape 360"/>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Summarize your contribution, mention your effort for </a:t>
            </a:r>
            <a:r>
              <a:rPr lang="en-US"/>
              <a:t>Scrum, Mingle, Github, Google Drive Documentation and minutes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Include your contact information</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Ask if anyone has any questions for you.</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Thank your audience</a:t>
            </a: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361" name="Shape 361"/>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Shape 37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73" name="Shape 373"/>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10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Summarize your contribution, mention your effort for </a:t>
            </a:r>
            <a:r>
              <a:rPr lang="en-US"/>
              <a:t>Scrum, Mingle, Github, Google Drive Documentation and minutes</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Include your contact information</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Ask if anyone has any questions for you.</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Thank your audience</a:t>
            </a: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374" name="Shape 374"/>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64" name="Shape 164"/>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lvl="0" rtl="0">
              <a:spcBef>
                <a:spcPts val="0"/>
              </a:spcBef>
              <a:buClr>
                <a:schemeClr val="dk1"/>
              </a:buClr>
              <a:buSzPct val="25000"/>
              <a:buFont typeface="Arial"/>
              <a:buNone/>
            </a:pPr>
            <a:r>
              <a:rPr lang="en-US"/>
              <a:t>20 seconds.</a:t>
            </a:r>
          </a:p>
          <a:p>
            <a:pPr lvl="0" rtl="0">
              <a:spcBef>
                <a:spcPts val="0"/>
              </a:spcBef>
              <a:buClr>
                <a:schemeClr val="dk1"/>
              </a:buClr>
              <a:buSzPct val="25000"/>
              <a:buFont typeface="Arial"/>
              <a:buNone/>
            </a:pPr>
            <a:r>
              <a:rPr lang="en-US"/>
              <a:t>Introduce the problem that the your project (in new version) tackles with GIF or screenshot. </a:t>
            </a:r>
          </a:p>
          <a:p>
            <a:pPr lvl="0" rtl="0">
              <a:spcBef>
                <a:spcPts val="0"/>
              </a:spcBef>
              <a:buClr>
                <a:schemeClr val="dk1"/>
              </a:buClr>
              <a:buSzPct val="91666"/>
              <a:buFont typeface="Arial"/>
              <a:buNone/>
            </a:pPr>
            <a:r>
              <a:t/>
            </a:r>
            <a:endParaRPr/>
          </a:p>
          <a:p>
            <a:pPr indent="0" lvl="0" marL="0" marR="0" rtl="0" algn="l">
              <a:spcBef>
                <a:spcPts val="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65" name="Shape 165"/>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Shape 17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75" name="Shape 175"/>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5 seconds</a:t>
            </a:r>
          </a:p>
          <a:p>
            <a:pPr indent="0" lvl="0" marL="0" marR="0" rtl="0" algn="l">
              <a:spcBef>
                <a:spcPts val="0"/>
              </a:spcBef>
              <a:spcAft>
                <a:spcPts val="0"/>
              </a:spcAft>
              <a:buSzPct val="25000"/>
              <a:buNone/>
            </a:pPr>
            <a:r>
              <a:rPr lang="en-US"/>
              <a:t>Show the Use Case Diagram for the whole project.</a:t>
            </a:r>
            <a:br>
              <a:rPr lang="en-US"/>
            </a:br>
            <a:r>
              <a:rPr lang="en-US"/>
              <a:t>Highlight your use cases.</a:t>
            </a:r>
            <a:br>
              <a:rPr lang="en-US"/>
            </a:b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176" name="Shape 176"/>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Shape 21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20" name="Shape 220"/>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a:t>20 seconds</a:t>
            </a:r>
          </a:p>
          <a:p>
            <a:pPr indent="0" lvl="0" marL="0" marR="0" rtl="0" algn="l">
              <a:spcBef>
                <a:spcPts val="0"/>
              </a:spcBef>
              <a:spcAft>
                <a:spcPts val="0"/>
              </a:spcAft>
              <a:buSzPct val="25000"/>
              <a:buNone/>
            </a:pPr>
            <a:r>
              <a:rPr b="0" i="0" lang="en-US" sz="1200" u="none" cap="none" strike="noStrike">
                <a:solidFill>
                  <a:schemeClr val="dk1"/>
                </a:solidFill>
                <a:latin typeface="Calibri"/>
                <a:ea typeface="Calibri"/>
                <a:cs typeface="Calibri"/>
                <a:sym typeface="Calibri"/>
              </a:rPr>
              <a:t>System design: </a:t>
            </a:r>
            <a:r>
              <a:rPr lang="en-US"/>
              <a:t>Highlight the parts that you contributed to them.</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1. System decomposition; identify the architecture patterns used </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2. System deployment – h/w and s/w requirements </a:t>
            </a:r>
          </a:p>
          <a:p>
            <a:pPr indent="0" lvl="0" marL="0" marR="0" rtl="0" algn="l">
              <a:spcBef>
                <a:spcPts val="360"/>
              </a:spcBef>
              <a:spcAft>
                <a:spcPts val="0"/>
              </a:spcAft>
              <a:buSzPct val="25000"/>
              <a:buNone/>
            </a:pPr>
            <a:br>
              <a:rPr lang="en-US"/>
            </a:br>
            <a:br>
              <a:rPr lang="en-US"/>
            </a:br>
          </a:p>
          <a:p>
            <a:pPr indent="0" lvl="0" marL="0" marR="0" rtl="0" algn="l">
              <a:spcBef>
                <a:spcPts val="36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21" name="Shape 221"/>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Shape 22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27" name="Shape 227"/>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360"/>
              </a:spcBef>
              <a:spcAft>
                <a:spcPts val="0"/>
              </a:spcAft>
              <a:buSzPct val="25000"/>
              <a:buNone/>
            </a:pPr>
            <a:r>
              <a:rPr lang="en-US"/>
              <a:t>10 seconds.</a:t>
            </a:r>
            <a:r>
              <a:rPr b="0" i="0" lang="en-US" sz="1200" u="none" cap="none" strike="noStrike">
                <a:solidFill>
                  <a:schemeClr val="dk1"/>
                </a:solidFill>
                <a:latin typeface="Calibri"/>
                <a:ea typeface="Calibri"/>
                <a:cs typeface="Calibri"/>
                <a:sym typeface="Calibri"/>
              </a:rPr>
              <a:t>Minimal class diagram. Highlight the classes that you created/modified</a:t>
            </a:r>
          </a:p>
          <a:p>
            <a:pPr indent="0" lvl="0" marL="0" marR="0" rtl="0" algn="l">
              <a:spcBef>
                <a:spcPts val="360"/>
              </a:spcBef>
              <a:spcAft>
                <a:spcPts val="0"/>
              </a:spcAft>
              <a:buSzPct val="25000"/>
              <a:buNone/>
            </a:pPr>
            <a:r>
              <a:rPr b="0" i="0" lang="en-US" sz="1200" u="none" cap="none" strike="noStrike">
                <a:solidFill>
                  <a:schemeClr val="dk1"/>
                </a:solidFill>
                <a:latin typeface="Calibri"/>
                <a:ea typeface="Calibri"/>
                <a:cs typeface="Calibri"/>
                <a:sym typeface="Calibri"/>
              </a:rPr>
              <a:t>Identify the design patterns used (one or more slides).</a:t>
            </a:r>
          </a:p>
          <a:p>
            <a:pPr lvl="0" rtl="0">
              <a:spcBef>
                <a:spcPts val="0"/>
              </a:spcBef>
              <a:buSzPct val="25000"/>
              <a:buNone/>
            </a:pPr>
            <a:r>
              <a:t/>
            </a:r>
            <a:endParaRPr/>
          </a:p>
          <a:p>
            <a:pPr indent="0" lvl="0" marL="0" marR="0" rtl="0" algn="l">
              <a:spcBef>
                <a:spcPts val="360"/>
              </a:spcBef>
              <a:spcAft>
                <a:spcPts val="0"/>
              </a:spcAft>
              <a:buSzPct val="25000"/>
              <a:buNone/>
            </a:pPr>
            <a:r>
              <a:t/>
            </a:r>
            <a:endParaRPr/>
          </a:p>
        </p:txBody>
      </p:sp>
      <p:sp>
        <p:nvSpPr>
          <p:cNvPr id="228" name="Shape 228"/>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Shape 23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34" name="Shape 234"/>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lvl="0" rtl="0">
              <a:spcBef>
                <a:spcPts val="0"/>
              </a:spcBef>
              <a:buSzPct val="25000"/>
              <a:buNone/>
            </a:pPr>
            <a:r>
              <a:rPr lang="en-US"/>
              <a:t>5 seconds.</a:t>
            </a:r>
          </a:p>
          <a:p>
            <a:pPr lvl="0" rtl="0">
              <a:spcBef>
                <a:spcPts val="0"/>
              </a:spcBef>
              <a:buClr>
                <a:schemeClr val="dk1"/>
              </a:buClr>
              <a:buSzPct val="25000"/>
              <a:buFont typeface="Arial"/>
              <a:buNone/>
            </a:pPr>
            <a:r>
              <a:rPr lang="en-US"/>
              <a:t>List the user stories that you worked on them.(put in order of importance). Stay focused on the parts that you have been working. </a:t>
            </a:r>
          </a:p>
          <a:p>
            <a:pPr indent="0" lvl="0" marL="0" marR="0" rtl="0" algn="l">
              <a:spcBef>
                <a:spcPts val="0"/>
              </a:spcBef>
              <a:spcAft>
                <a:spcPts val="0"/>
              </a:spcAft>
              <a:buSzPct val="25000"/>
              <a:buNone/>
            </a:pPr>
            <a:r>
              <a:t/>
            </a:r>
            <a:endParaRPr/>
          </a:p>
          <a:p>
            <a:pPr indent="0" lvl="0" marL="0" marR="0" rtl="0" algn="l">
              <a:spcBef>
                <a:spcPts val="360"/>
              </a:spcBef>
              <a:spcAft>
                <a:spcPts val="0"/>
              </a:spcAft>
              <a:buSzPct val="25000"/>
              <a:buNone/>
            </a:pPr>
            <a:r>
              <a:t/>
            </a:r>
            <a:endParaRPr/>
          </a:p>
          <a:p>
            <a:pPr indent="0" lvl="0" marL="0" marR="0" rtl="0" algn="l">
              <a:spcBef>
                <a:spcPts val="360"/>
              </a:spcBef>
              <a:spcAft>
                <a:spcPts val="0"/>
              </a:spcAft>
              <a:buSzPct val="25000"/>
              <a:buNone/>
            </a:pPr>
            <a:r>
              <a:t/>
            </a:r>
            <a:endParaRPr b="0" i="0" sz="1200" u="none" cap="none" strike="noStrike">
              <a:solidFill>
                <a:schemeClr val="dk1"/>
              </a:solidFill>
              <a:latin typeface="Calibri"/>
              <a:ea typeface="Calibri"/>
              <a:cs typeface="Calibri"/>
              <a:sym typeface="Calibri"/>
            </a:endParaRPr>
          </a:p>
        </p:txBody>
      </p:sp>
      <p:sp>
        <p:nvSpPr>
          <p:cNvPr id="235" name="Shape 235"/>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Shape 24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41" name="Shape 2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42" name="Shape 242"/>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rt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48" name="Shape 24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49" name="Shape 249"/>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17" name="Shape 17"/>
        <p:cNvGrpSpPr/>
        <p:nvPr/>
      </p:nvGrpSpPr>
      <p:grpSpPr>
        <a:xfrm>
          <a:off x="0" y="0"/>
          <a:ext cx="0" cy="0"/>
          <a:chOff x="0" y="0"/>
          <a:chExt cx="0" cy="0"/>
        </a:xfrm>
      </p:grpSpPr>
      <p:pic>
        <p:nvPicPr>
          <p:cNvPr descr="Overlay-TitleSlide.png" id="18" name="Shape 18"/>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9" name="Shape 19"/>
          <p:cNvSpPr txBox="1"/>
          <p:nvPr>
            <p:ph type="ctrTitle"/>
          </p:nvPr>
        </p:nvSpPr>
        <p:spPr>
          <a:xfrm>
            <a:off x="1600200" y="2492375"/>
            <a:ext cx="6762748" cy="1470024"/>
          </a:xfrm>
          <a:prstGeom prst="rect">
            <a:avLst/>
          </a:prstGeom>
          <a:noFill/>
          <a:ln>
            <a:noFill/>
          </a:ln>
        </p:spPr>
        <p:txBody>
          <a:bodyPr anchorCtr="0" anchor="b" bIns="91425" lIns="91425" rIns="91425" tIns="91425"/>
          <a:lstStyle>
            <a:lvl1pPr indent="0" lvl="0" marL="0" marR="0" rtl="0" algn="r">
              <a:spcBef>
                <a:spcPts val="0"/>
              </a:spcBef>
              <a:spcAft>
                <a:spcPts val="0"/>
              </a:spcAft>
              <a:buNone/>
              <a:defRPr b="0"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20" name="Shape 20"/>
          <p:cNvSpPr txBox="1"/>
          <p:nvPr>
            <p:ph idx="1" type="subTitle"/>
          </p:nvPr>
        </p:nvSpPr>
        <p:spPr>
          <a:xfrm>
            <a:off x="1600200" y="3966882"/>
            <a:ext cx="6762748" cy="1752600"/>
          </a:xfrm>
          <a:prstGeom prst="rect">
            <a:avLst/>
          </a:prstGeom>
          <a:noFill/>
          <a:ln>
            <a:noFill/>
          </a:ln>
        </p:spPr>
        <p:txBody>
          <a:bodyPr anchorCtr="0" anchor="t" bIns="91425" lIns="91425" rIns="91425" tIns="91425"/>
          <a:lstStyle>
            <a:lvl1pPr indent="0" lvl="0" marL="0" marR="0" rtl="0" algn="r">
              <a:spcBef>
                <a:spcPts val="600"/>
              </a:spcBef>
              <a:spcAft>
                <a:spcPts val="0"/>
              </a:spcAft>
              <a:buClr>
                <a:schemeClr val="lt1"/>
              </a:buClr>
              <a:buFont typeface="Noto Sans Symbols"/>
              <a:buNone/>
              <a:defRPr b="0" i="0" sz="1800" u="none" cap="none" strike="noStrike">
                <a:solidFill>
                  <a:schemeClr val="lt1"/>
                </a:solidFill>
                <a:latin typeface="Trebuchet MS"/>
                <a:ea typeface="Trebuchet MS"/>
                <a:cs typeface="Trebuchet MS"/>
                <a:sym typeface="Trebuchet MS"/>
              </a:defRPr>
            </a:lvl1pPr>
            <a:lvl2pPr indent="0" lvl="1" marL="457200" marR="0" rtl="0" algn="ctr">
              <a:spcBef>
                <a:spcPts val="600"/>
              </a:spcBef>
              <a:spcAft>
                <a:spcPts val="0"/>
              </a:spcAft>
              <a:buClr>
                <a:srgbClr val="888888"/>
              </a:buClr>
              <a:buFont typeface="Noto Sans Symbols"/>
              <a:buNone/>
              <a:defRPr b="0" i="0" sz="2000" u="none" cap="none" strike="noStrike">
                <a:solidFill>
                  <a:srgbClr val="888888"/>
                </a:solidFill>
                <a:latin typeface="Trebuchet MS"/>
                <a:ea typeface="Trebuchet MS"/>
                <a:cs typeface="Trebuchet MS"/>
                <a:sym typeface="Trebuchet MS"/>
              </a:defRPr>
            </a:lvl2pPr>
            <a:lvl3pPr indent="0" lvl="2" marL="9144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3pPr>
            <a:lvl4pPr indent="0" lvl="3" marL="13716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4pPr>
            <a:lvl5pPr indent="0" lvl="4" marL="1828800" marR="0" rtl="0" algn="ctr">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5pPr>
            <a:lvl6pPr indent="0" lvl="5" marL="22860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6pPr>
            <a:lvl7pPr indent="0" lvl="6" marL="27432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7pPr>
            <a:lvl8pPr indent="0" lvl="7" marL="32004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8pPr>
            <a:lvl9pPr indent="0" lvl="8" marL="3657600" marR="0" rtl="0" algn="ctr">
              <a:spcBef>
                <a:spcPts val="400"/>
              </a:spcBef>
              <a:buClr>
                <a:srgbClr val="888888"/>
              </a:buClr>
              <a:buFont typeface="Arial"/>
              <a:buNone/>
              <a:defRPr b="0" i="0" sz="2000" u="none" cap="none" strike="noStrike">
                <a:solidFill>
                  <a:srgbClr val="888888"/>
                </a:solidFill>
                <a:latin typeface="Trebuchet MS"/>
                <a:ea typeface="Trebuchet MS"/>
                <a:cs typeface="Trebuchet MS"/>
                <a:sym typeface="Trebuchet MS"/>
              </a:defRPr>
            </a:lvl9pPr>
          </a:lstStyle>
          <a:p/>
        </p:txBody>
      </p:sp>
      <p:sp>
        <p:nvSpPr>
          <p:cNvPr id="21" name="Shape 21"/>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
        <p:nvSpPr>
          <p:cNvPr id="22" name="Shape 22"/>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23" name="Shape 23"/>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93" name="Shape 93"/>
        <p:cNvGrpSpPr/>
        <p:nvPr/>
      </p:nvGrpSpPr>
      <p:grpSpPr>
        <a:xfrm>
          <a:off x="0" y="0"/>
          <a:ext cx="0" cy="0"/>
          <a:chOff x="0" y="0"/>
          <a:chExt cx="0" cy="0"/>
        </a:xfrm>
      </p:grpSpPr>
      <p:pic>
        <p:nvPicPr>
          <p:cNvPr descr="Overlay-ContentSlides.png" id="94" name="Shape 94"/>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95" name="Shape 95"/>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6" name="Shape 96"/>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7" name="Shape 97"/>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Tx">
  <p:cSld name="Content with Caption">
    <p:spTree>
      <p:nvGrpSpPr>
        <p:cNvPr id="98" name="Shape 98"/>
        <p:cNvGrpSpPr/>
        <p:nvPr/>
      </p:nvGrpSpPr>
      <p:grpSpPr>
        <a:xfrm>
          <a:off x="0" y="0"/>
          <a:ext cx="0" cy="0"/>
          <a:chOff x="0" y="0"/>
          <a:chExt cx="0" cy="0"/>
        </a:xfrm>
      </p:grpSpPr>
      <p:pic>
        <p:nvPicPr>
          <p:cNvPr descr="Overlay-ContentCaption.png" id="99" name="Shape 99"/>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00" name="Shape 100"/>
          <p:cNvSpPr txBox="1"/>
          <p:nvPr>
            <p:ph type="title"/>
          </p:nvPr>
        </p:nvSpPr>
        <p:spPr>
          <a:xfrm>
            <a:off x="779464" y="590550"/>
            <a:ext cx="3657600" cy="1162049"/>
          </a:xfrm>
          <a:prstGeom prst="rect">
            <a:avLst/>
          </a:prstGeom>
          <a:noFill/>
          <a:ln>
            <a:noFill/>
          </a:ln>
        </p:spPr>
        <p:txBody>
          <a:bodyPr anchorCtr="0" anchor="b" bIns="91425" lIns="91425" rIns="91425" tIns="91425"/>
          <a:lstStyle>
            <a:lvl1pPr indent="0" lvl="0" marL="0" marR="0" rtl="0" algn="ctr">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01" name="Shape 101"/>
          <p:cNvSpPr txBox="1"/>
          <p:nvPr>
            <p:ph idx="1" type="body"/>
          </p:nvPr>
        </p:nvSpPr>
        <p:spPr>
          <a:xfrm>
            <a:off x="4693023" y="739587"/>
            <a:ext cx="3657600" cy="5308786"/>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02" name="Shape 102"/>
          <p:cNvSpPr txBox="1"/>
          <p:nvPr>
            <p:ph idx="2" type="body"/>
          </p:nvPr>
        </p:nvSpPr>
        <p:spPr>
          <a:xfrm>
            <a:off x="779464" y="1816100"/>
            <a:ext cx="3657600" cy="3822700"/>
          </a:xfrm>
          <a:prstGeom prst="rect">
            <a:avLst/>
          </a:prstGeom>
          <a:noFill/>
          <a:ln>
            <a:noFill/>
          </a:ln>
        </p:spPr>
        <p:txBody>
          <a:bodyPr anchorCtr="0" anchor="t" bIns="91425" lIns="91425" rIns="91425" tIns="91425"/>
          <a:lstStyle>
            <a:lvl1pPr indent="0" lvl="0" marL="0" marR="0" rtl="0" algn="ctr">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03" name="Shape 103"/>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04" name="Shape 104"/>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05" name="Shape 105"/>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picTx">
  <p:cSld name="Picture with Caption">
    <p:spTree>
      <p:nvGrpSpPr>
        <p:cNvPr id="106" name="Shape 106"/>
        <p:cNvGrpSpPr/>
        <p:nvPr/>
      </p:nvGrpSpPr>
      <p:grpSpPr>
        <a:xfrm>
          <a:off x="0" y="0"/>
          <a:ext cx="0" cy="0"/>
          <a:chOff x="0" y="0"/>
          <a:chExt cx="0" cy="0"/>
        </a:xfrm>
      </p:grpSpPr>
      <p:pic>
        <p:nvPicPr>
          <p:cNvPr descr="Overlay-PictureCaption.png" id="107" name="Shape 107"/>
          <p:cNvPicPr preferRelativeResize="0"/>
          <p:nvPr/>
        </p:nvPicPr>
        <p:blipFill rotWithShape="1">
          <a:blip r:embed="rId2">
            <a:alphaModFix/>
          </a:blip>
          <a:srcRect b="0" l="0" r="0" t="0"/>
          <a:stretch/>
        </p:blipFill>
        <p:spPr>
          <a:xfrm>
            <a:off x="449262" y="187325"/>
            <a:ext cx="8535987" cy="6483349"/>
          </a:xfrm>
          <a:prstGeom prst="rect">
            <a:avLst/>
          </a:prstGeom>
          <a:noFill/>
          <a:ln>
            <a:noFill/>
          </a:ln>
        </p:spPr>
      </p:pic>
      <p:sp>
        <p:nvSpPr>
          <p:cNvPr id="108" name="Shape 108"/>
          <p:cNvSpPr txBox="1"/>
          <p:nvPr>
            <p:ph type="title"/>
          </p:nvPr>
        </p:nvSpPr>
        <p:spPr>
          <a:xfrm>
            <a:off x="3886200" y="533400"/>
            <a:ext cx="4476749" cy="1252537"/>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09" name="Shape 109"/>
          <p:cNvSpPr txBox="1"/>
          <p:nvPr>
            <p:ph idx="1" type="body"/>
          </p:nvPr>
        </p:nvSpPr>
        <p:spPr>
          <a:xfrm>
            <a:off x="3886123" y="1828800"/>
            <a:ext cx="4474539" cy="3809999"/>
          </a:xfrm>
          <a:prstGeom prst="rect">
            <a:avLst/>
          </a:prstGeom>
          <a:noFill/>
          <a:ln>
            <a:noFill/>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0" name="Shape 110"/>
          <p:cNvSpPr/>
          <p:nvPr>
            <p:ph idx="2" type="pic"/>
          </p:nvPr>
        </p:nvSpPr>
        <p:spPr>
          <a:xfrm flipH="1">
            <a:off x="188252" y="179292"/>
            <a:ext cx="3281086" cy="6483095"/>
          </a:xfrm>
          <a:prstGeom prst="round1Rect">
            <a:avLst>
              <a:gd fmla="val 17325" name="adj"/>
            </a:avLst>
          </a:prstGeom>
          <a:blipFill rotWithShape="0">
            <a:blip r:embed="rId3">
              <a:alphaModFix/>
            </a:blip>
            <a:stretch>
              <a:fillRect b="0" l="0" r="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1" name="Shape 111"/>
          <p:cNvSpPr txBox="1"/>
          <p:nvPr>
            <p:ph idx="10" type="dt"/>
          </p:nvPr>
        </p:nvSpPr>
        <p:spPr>
          <a:xfrm>
            <a:off x="38862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12" name="Shape 112"/>
          <p:cNvSpPr txBox="1"/>
          <p:nvPr>
            <p:ph idx="11" type="ftr"/>
          </p:nvPr>
        </p:nvSpPr>
        <p:spPr>
          <a:xfrm>
            <a:off x="5867400" y="6288087"/>
            <a:ext cx="2676525"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13" name="Shape 113"/>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icture with Caption, Alt.">
    <p:spTree>
      <p:nvGrpSpPr>
        <p:cNvPr id="114" name="Shape 114"/>
        <p:cNvGrpSpPr/>
        <p:nvPr/>
      </p:nvGrpSpPr>
      <p:grpSpPr>
        <a:xfrm>
          <a:off x="0" y="0"/>
          <a:ext cx="0" cy="0"/>
          <a:chOff x="0" y="0"/>
          <a:chExt cx="0" cy="0"/>
        </a:xfrm>
      </p:grpSpPr>
      <p:pic>
        <p:nvPicPr>
          <p:cNvPr descr="Overlay-PictureCaption-Extras.png" id="115" name="Shape 115"/>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16" name="Shape 116"/>
          <p:cNvSpPr txBox="1"/>
          <p:nvPr>
            <p:ph type="title"/>
          </p:nvPr>
        </p:nvSpPr>
        <p:spPr>
          <a:xfrm>
            <a:off x="4710953" y="533400"/>
            <a:ext cx="3657600" cy="1252537"/>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17" name="Shape 117"/>
          <p:cNvSpPr/>
          <p:nvPr>
            <p:ph idx="2" type="pic"/>
          </p:nvPr>
        </p:nvSpPr>
        <p:spPr>
          <a:xfrm flipH="1">
            <a:off x="596153" y="1600199"/>
            <a:ext cx="3657600" cy="3657601"/>
          </a:xfrm>
          <a:prstGeom prst="ellipse">
            <a:avLst/>
          </a:prstGeom>
          <a:blipFill rotWithShape="0">
            <a:blip r:embed="rId3">
              <a:alphaModFix/>
            </a:blip>
            <a:stretch>
              <a:fillRect b="0" l="0" r="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18" name="Shape 118"/>
          <p:cNvSpPr txBox="1"/>
          <p:nvPr>
            <p:ph idx="1" type="body"/>
          </p:nvPr>
        </p:nvSpPr>
        <p:spPr>
          <a:xfrm>
            <a:off x="4710412" y="1828800"/>
            <a:ext cx="3657600" cy="3809999"/>
          </a:xfrm>
          <a:prstGeom prst="rect">
            <a:avLst/>
          </a:prstGeom>
          <a:noFill/>
          <a:ln>
            <a:noFill/>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19" name="Shape 119"/>
          <p:cNvSpPr txBox="1"/>
          <p:nvPr>
            <p:ph idx="10" type="dt"/>
          </p:nvPr>
        </p:nvSpPr>
        <p:spPr>
          <a:xfrm>
            <a:off x="381000" y="6288087"/>
            <a:ext cx="1865312"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0" name="Shape 120"/>
          <p:cNvSpPr txBox="1"/>
          <p:nvPr>
            <p:ph idx="11" type="ftr"/>
          </p:nvPr>
        </p:nvSpPr>
        <p:spPr>
          <a:xfrm>
            <a:off x="3325812" y="6288087"/>
            <a:ext cx="5218112"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1" name="Shape 121"/>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icture above Caption">
    <p:spTree>
      <p:nvGrpSpPr>
        <p:cNvPr id="122" name="Shape 122"/>
        <p:cNvGrpSpPr/>
        <p:nvPr/>
      </p:nvGrpSpPr>
      <p:grpSpPr>
        <a:xfrm>
          <a:off x="0" y="0"/>
          <a:ext cx="0" cy="0"/>
          <a:chOff x="0" y="0"/>
          <a:chExt cx="0" cy="0"/>
        </a:xfrm>
      </p:grpSpPr>
      <p:pic>
        <p:nvPicPr>
          <p:cNvPr descr="Overlay-PictureCaption-Extras.png" id="123" name="Shape 123"/>
          <p:cNvPicPr preferRelativeResize="0"/>
          <p:nvPr/>
        </p:nvPicPr>
        <p:blipFill rotWithShape="1">
          <a:blip r:embed="rId2">
            <a:alphaModFix/>
          </a:blip>
          <a:srcRect b="0" l="0" r="0" t="0"/>
          <a:stretch/>
        </p:blipFill>
        <p:spPr>
          <a:xfrm>
            <a:off x="158750" y="187325"/>
            <a:ext cx="8826499" cy="6483349"/>
          </a:xfrm>
          <a:prstGeom prst="rect">
            <a:avLst/>
          </a:prstGeom>
          <a:noFill/>
          <a:ln>
            <a:noFill/>
          </a:ln>
        </p:spPr>
      </p:pic>
      <p:sp>
        <p:nvSpPr>
          <p:cNvPr id="124" name="Shape 124"/>
          <p:cNvSpPr txBox="1"/>
          <p:nvPr>
            <p:ph type="title"/>
          </p:nvPr>
        </p:nvSpPr>
        <p:spPr>
          <a:xfrm>
            <a:off x="808037" y="3778623"/>
            <a:ext cx="7560514" cy="1102658"/>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6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25" name="Shape 125"/>
          <p:cNvSpPr/>
          <p:nvPr>
            <p:ph idx="2" type="pic"/>
          </p:nvPr>
        </p:nvSpPr>
        <p:spPr>
          <a:xfrm flipH="1">
            <a:off x="871583" y="762000"/>
            <a:ext cx="7427726" cy="2989730"/>
          </a:xfrm>
          <a:prstGeom prst="roundRect">
            <a:avLst>
              <a:gd fmla="val 7476" name="adj"/>
            </a:avLst>
          </a:prstGeom>
          <a:blipFill rotWithShape="0">
            <a:blip r:embed="rId3">
              <a:alphaModFix/>
            </a:blip>
            <a:stretch>
              <a:fillRect b="0" l="0" r="0" t="0"/>
            </a:stretch>
          </a:blipFill>
          <a:ln cap="flat" cmpd="sng" w="28575">
            <a:solidFill>
              <a:schemeClr val="lt1"/>
            </a:solidFill>
            <a:prstDash val="solid"/>
            <a:round/>
            <a:headEnd len="med" w="med" type="none"/>
            <a:tailEnd len="med" w="med" type="none"/>
          </a:ln>
        </p:spPr>
        <p:txBody>
          <a:bodyPr anchorCtr="0" anchor="t" bIns="91425" lIns="91425" rIns="91425" tIns="91425"/>
          <a:lstStyle>
            <a:lvl1pPr indent="0" lvl="0" marL="0" marR="0" rtl="0" algn="l">
              <a:spcBef>
                <a:spcPts val="2000"/>
              </a:spcBef>
              <a:spcAft>
                <a:spcPts val="0"/>
              </a:spcAft>
              <a:buClr>
                <a:srgbClr val="001D4D"/>
              </a:buClr>
              <a:buFont typeface="Noto Sans Symbols"/>
              <a:buNone/>
              <a:defRPr b="0" i="0" sz="32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24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5pPr>
            <a:lvl6pPr indent="0" lvl="5" marL="22860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6pPr>
            <a:lvl7pPr indent="0" lvl="6" marL="27432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7pPr>
            <a:lvl8pPr indent="0" lvl="7" marL="32004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8pPr>
            <a:lvl9pPr indent="0" lvl="8" marL="3657600" marR="0" rtl="0" algn="l">
              <a:spcBef>
                <a:spcPts val="400"/>
              </a:spcBef>
              <a:buClr>
                <a:schemeClr val="dk1"/>
              </a:buClr>
              <a:buFont typeface="Arial"/>
              <a:buNone/>
              <a:defRPr b="0" i="0" sz="2000" u="none" cap="none" strike="noStrike">
                <a:solidFill>
                  <a:schemeClr val="dk1"/>
                </a:solidFill>
                <a:latin typeface="Trebuchet MS"/>
                <a:ea typeface="Trebuchet MS"/>
                <a:cs typeface="Trebuchet MS"/>
                <a:sym typeface="Trebuchet MS"/>
              </a:defRPr>
            </a:lvl9pPr>
          </a:lstStyle>
          <a:p/>
        </p:txBody>
      </p:sp>
      <p:sp>
        <p:nvSpPr>
          <p:cNvPr id="126" name="Shape 126"/>
          <p:cNvSpPr txBox="1"/>
          <p:nvPr>
            <p:ph idx="1" type="body"/>
          </p:nvPr>
        </p:nvSpPr>
        <p:spPr>
          <a:xfrm>
            <a:off x="808033" y="4827492"/>
            <a:ext cx="7559977" cy="1220881"/>
          </a:xfrm>
          <a:prstGeom prst="rect">
            <a:avLst/>
          </a:prstGeom>
          <a:noFill/>
          <a:ln>
            <a:noFill/>
          </a:ln>
        </p:spPr>
        <p:txBody>
          <a:bodyPr anchorCtr="0" anchor="t" bIns="91425" lIns="91425" rIns="91425" tIns="91425"/>
          <a:lstStyle>
            <a:lvl1pPr indent="0" lvl="0" marL="0" marR="0" rtl="0" algn="l">
              <a:spcBef>
                <a:spcPts val="600"/>
              </a:spcBef>
              <a:spcAft>
                <a:spcPts val="0"/>
              </a:spcAft>
              <a:buClr>
                <a:srgbClr val="001D4D"/>
              </a:buClr>
              <a:buFont typeface="Noto Sans Symbols"/>
              <a:buNone/>
              <a:defRPr b="0" i="0" sz="1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0" i="0" sz="12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0" i="0" sz="10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0" i="0" sz="900" u="none" cap="none" strike="noStrike">
                <a:solidFill>
                  <a:srgbClr val="001D4D"/>
                </a:solidFill>
                <a:latin typeface="Trebuchet MS"/>
                <a:ea typeface="Trebuchet MS"/>
                <a:cs typeface="Trebuchet MS"/>
                <a:sym typeface="Trebuchet MS"/>
              </a:defRPr>
            </a:lvl5pPr>
            <a:lvl6pPr indent="0" lvl="5" marL="22860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6pPr>
            <a:lvl7pPr indent="0" lvl="6" marL="27432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7pPr>
            <a:lvl8pPr indent="0" lvl="7" marL="32004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8pPr>
            <a:lvl9pPr indent="0" lvl="8" marL="3657600" marR="0" rtl="0" algn="l">
              <a:spcBef>
                <a:spcPts val="180"/>
              </a:spcBef>
              <a:buClr>
                <a:schemeClr val="dk1"/>
              </a:buClr>
              <a:buFont typeface="Arial"/>
              <a:buNone/>
              <a:defRPr b="0" i="0" sz="900" u="none" cap="none" strike="noStrike">
                <a:solidFill>
                  <a:schemeClr val="dk1"/>
                </a:solidFill>
                <a:latin typeface="Trebuchet MS"/>
                <a:ea typeface="Trebuchet MS"/>
                <a:cs typeface="Trebuchet MS"/>
                <a:sym typeface="Trebuchet MS"/>
              </a:defRPr>
            </a:lvl9pPr>
          </a:lstStyle>
          <a:p/>
        </p:txBody>
      </p:sp>
      <p:sp>
        <p:nvSpPr>
          <p:cNvPr id="127" name="Shape 127"/>
          <p:cNvSpPr txBox="1"/>
          <p:nvPr>
            <p:ph idx="10" type="dt"/>
          </p:nvPr>
        </p:nvSpPr>
        <p:spPr>
          <a:xfrm>
            <a:off x="381000" y="6288087"/>
            <a:ext cx="1865312"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8" name="Shape 128"/>
          <p:cNvSpPr txBox="1"/>
          <p:nvPr>
            <p:ph idx="11" type="ftr"/>
          </p:nvPr>
        </p:nvSpPr>
        <p:spPr>
          <a:xfrm>
            <a:off x="3325812" y="6288087"/>
            <a:ext cx="5218112"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29" name="Shape 129"/>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x">
  <p:cSld name="Title and Vertical Text">
    <p:spTree>
      <p:nvGrpSpPr>
        <p:cNvPr id="130" name="Shape 130"/>
        <p:cNvGrpSpPr/>
        <p:nvPr/>
      </p:nvGrpSpPr>
      <p:grpSpPr>
        <a:xfrm>
          <a:off x="0" y="0"/>
          <a:ext cx="0" cy="0"/>
          <a:chOff x="0" y="0"/>
          <a:chExt cx="0" cy="0"/>
        </a:xfrm>
      </p:grpSpPr>
      <p:pic>
        <p:nvPicPr>
          <p:cNvPr descr="Overlay-ContentSlides.png" id="131" name="Shape 131"/>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132" name="Shape 132"/>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33" name="Shape 133"/>
          <p:cNvSpPr txBox="1"/>
          <p:nvPr>
            <p:ph idx="1" type="body"/>
          </p:nvPr>
        </p:nvSpPr>
        <p:spPr>
          <a:xfrm rot="5400000">
            <a:off x="2466975" y="141288"/>
            <a:ext cx="4208462" cy="7583486"/>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4" name="Shape 134"/>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35" name="Shape 135"/>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36" name="Shape 136"/>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itleAndTx">
  <p:cSld name="Vertical Title and Text">
    <p:spTree>
      <p:nvGrpSpPr>
        <p:cNvPr id="137" name="Shape 137"/>
        <p:cNvGrpSpPr/>
        <p:nvPr/>
      </p:nvGrpSpPr>
      <p:grpSpPr>
        <a:xfrm>
          <a:off x="0" y="0"/>
          <a:ext cx="0" cy="0"/>
          <a:chOff x="0" y="0"/>
          <a:chExt cx="0" cy="0"/>
        </a:xfrm>
      </p:grpSpPr>
      <p:pic>
        <p:nvPicPr>
          <p:cNvPr descr="Overlay-ContentSlides.png" id="138" name="Shape 138"/>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139" name="Shape 139"/>
          <p:cNvSpPr txBox="1"/>
          <p:nvPr>
            <p:ph type="title"/>
          </p:nvPr>
        </p:nvSpPr>
        <p:spPr>
          <a:xfrm rot="5400000">
            <a:off x="5373266" y="2734842"/>
            <a:ext cx="5268912" cy="1358152"/>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40" name="Shape 140"/>
          <p:cNvSpPr txBox="1"/>
          <p:nvPr>
            <p:ph idx="1" type="body"/>
          </p:nvPr>
        </p:nvSpPr>
        <p:spPr>
          <a:xfrm rot="5400000">
            <a:off x="1230313" y="328613"/>
            <a:ext cx="5268911" cy="6170612"/>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41" name="Shape 141"/>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2" name="Shape 142"/>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3" name="Shape 143"/>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
  <p:cSld name="Title and Content">
    <p:spTree>
      <p:nvGrpSpPr>
        <p:cNvPr id="24" name="Shape 24"/>
        <p:cNvGrpSpPr/>
        <p:nvPr/>
      </p:nvGrpSpPr>
      <p:grpSpPr>
        <a:xfrm>
          <a:off x="0" y="0"/>
          <a:ext cx="0" cy="0"/>
          <a:chOff x="0" y="0"/>
          <a:chExt cx="0" cy="0"/>
        </a:xfrm>
      </p:grpSpPr>
      <p:pic>
        <p:nvPicPr>
          <p:cNvPr descr="Overlay-ContentSlides.png" id="25" name="Shape 25"/>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26" name="Shape 26"/>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27" name="Shape 27"/>
          <p:cNvSpPr txBox="1"/>
          <p:nvPr>
            <p:ph idx="1" type="body"/>
          </p:nvPr>
        </p:nvSpPr>
        <p:spPr>
          <a:xfrm>
            <a:off x="779462" y="1828800"/>
            <a:ext cx="7583486" cy="4208462"/>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28" name="Shape 28"/>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29" name="Shape 29"/>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0" name="Shape 30"/>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31" name="Shape 31"/>
        <p:cNvGrpSpPr/>
        <p:nvPr/>
      </p:nvGrpSpPr>
      <p:grpSpPr>
        <a:xfrm>
          <a:off x="0" y="0"/>
          <a:ext cx="0" cy="0"/>
          <a:chOff x="0" y="0"/>
          <a:chExt cx="0" cy="0"/>
        </a:xfrm>
      </p:grpSpPr>
      <p:pic>
        <p:nvPicPr>
          <p:cNvPr descr="Overlay-SectionHeader.png" id="32" name="Shape 32"/>
          <p:cNvPicPr preferRelativeResize="0"/>
          <p:nvPr/>
        </p:nvPicPr>
        <p:blipFill rotWithShape="1">
          <a:blip r:embed="rId2">
            <a:alphaModFix/>
          </a:blip>
          <a:srcRect b="0" l="0" r="0" t="0"/>
          <a:stretch/>
        </p:blipFill>
        <p:spPr>
          <a:xfrm>
            <a:off x="381000" y="0"/>
            <a:ext cx="8826499" cy="6483349"/>
          </a:xfrm>
          <a:prstGeom prst="rect">
            <a:avLst/>
          </a:prstGeom>
          <a:noFill/>
          <a:ln>
            <a:noFill/>
          </a:ln>
        </p:spPr>
      </p:pic>
      <p:sp>
        <p:nvSpPr>
          <p:cNvPr id="33" name="Shape 33"/>
          <p:cNvSpPr txBox="1"/>
          <p:nvPr>
            <p:ph type="title"/>
          </p:nvPr>
        </p:nvSpPr>
        <p:spPr>
          <a:xfrm>
            <a:off x="779462" y="2591359"/>
            <a:ext cx="7583486" cy="13620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1" i="0" sz="44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34" name="Shape 34"/>
          <p:cNvSpPr txBox="1"/>
          <p:nvPr>
            <p:ph idx="1" type="body"/>
          </p:nvPr>
        </p:nvSpPr>
        <p:spPr>
          <a:xfrm>
            <a:off x="779462" y="3950353"/>
            <a:ext cx="7583486" cy="1500187"/>
          </a:xfrm>
          <a:prstGeom prst="rect">
            <a:avLst/>
          </a:prstGeom>
          <a:noFill/>
          <a:ln>
            <a:noFill/>
          </a:ln>
        </p:spPr>
        <p:txBody>
          <a:bodyPr anchorCtr="0" anchor="t" bIns="91425" lIns="91425" rIns="91425" tIns="91425"/>
          <a:lstStyle>
            <a:lvl1pPr indent="0" lvl="0" marL="0" marR="0" rtl="0" algn="l">
              <a:spcBef>
                <a:spcPts val="600"/>
              </a:spcBef>
              <a:spcAft>
                <a:spcPts val="0"/>
              </a:spcAft>
              <a:buClr>
                <a:srgbClr val="001D4D"/>
              </a:buClr>
              <a:buFont typeface="Noto Sans Symbols"/>
              <a:buNone/>
              <a:defRPr b="0" i="0" sz="20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888888"/>
              </a:buClr>
              <a:buFont typeface="Noto Sans Symbols"/>
              <a:buNone/>
              <a:defRPr b="0" i="0" sz="1800" u="none" cap="none" strike="noStrike">
                <a:solidFill>
                  <a:srgbClr val="888888"/>
                </a:solidFill>
                <a:latin typeface="Trebuchet MS"/>
                <a:ea typeface="Trebuchet MS"/>
                <a:cs typeface="Trebuchet MS"/>
                <a:sym typeface="Trebuchet MS"/>
              </a:defRPr>
            </a:lvl2pPr>
            <a:lvl3pPr indent="0" lvl="2" marL="914400" marR="0" rtl="0" algn="l">
              <a:spcBef>
                <a:spcPts val="600"/>
              </a:spcBef>
              <a:spcAft>
                <a:spcPts val="0"/>
              </a:spcAft>
              <a:buClr>
                <a:srgbClr val="888888"/>
              </a:buClr>
              <a:buFont typeface="Noto Sans Symbols"/>
              <a:buNone/>
              <a:defRPr b="0" i="0" sz="1600" u="none" cap="none" strike="noStrike">
                <a:solidFill>
                  <a:srgbClr val="888888"/>
                </a:solidFill>
                <a:latin typeface="Trebuchet MS"/>
                <a:ea typeface="Trebuchet MS"/>
                <a:cs typeface="Trebuchet MS"/>
                <a:sym typeface="Trebuchet MS"/>
              </a:defRPr>
            </a:lvl3pPr>
            <a:lvl4pPr indent="0" lvl="3" marL="1371600" marR="0" rtl="0" algn="l">
              <a:spcBef>
                <a:spcPts val="600"/>
              </a:spcBef>
              <a:spcAft>
                <a:spcPts val="0"/>
              </a:spcAft>
              <a:buClr>
                <a:srgbClr val="888888"/>
              </a:buClr>
              <a:buFont typeface="Noto Sans Symbols"/>
              <a:buNone/>
              <a:defRPr b="0" i="0" sz="1400" u="none" cap="none" strike="noStrike">
                <a:solidFill>
                  <a:srgbClr val="888888"/>
                </a:solidFill>
                <a:latin typeface="Trebuchet MS"/>
                <a:ea typeface="Trebuchet MS"/>
                <a:cs typeface="Trebuchet MS"/>
                <a:sym typeface="Trebuchet MS"/>
              </a:defRPr>
            </a:lvl4pPr>
            <a:lvl5pPr indent="0" lvl="4" marL="1828800" marR="0" rtl="0" algn="l">
              <a:spcBef>
                <a:spcPts val="600"/>
              </a:spcBef>
              <a:spcAft>
                <a:spcPts val="0"/>
              </a:spcAft>
              <a:buClr>
                <a:srgbClr val="888888"/>
              </a:buClr>
              <a:buFont typeface="Noto Sans Symbols"/>
              <a:buNone/>
              <a:defRPr b="0" i="0" sz="1400" u="none" cap="none" strike="noStrike">
                <a:solidFill>
                  <a:srgbClr val="888888"/>
                </a:solidFill>
                <a:latin typeface="Trebuchet MS"/>
                <a:ea typeface="Trebuchet MS"/>
                <a:cs typeface="Trebuchet MS"/>
                <a:sym typeface="Trebuchet MS"/>
              </a:defRPr>
            </a:lvl5pPr>
            <a:lvl6pPr indent="0" lvl="5" marL="22860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6pPr>
            <a:lvl7pPr indent="0" lvl="6" marL="27432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7pPr>
            <a:lvl8pPr indent="0" lvl="7" marL="32004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8pPr>
            <a:lvl9pPr indent="0" lvl="8" marL="3657600" marR="0" rtl="0" algn="l">
              <a:spcBef>
                <a:spcPts val="280"/>
              </a:spcBef>
              <a:buClr>
                <a:srgbClr val="888888"/>
              </a:buClr>
              <a:buFont typeface="Arial"/>
              <a:buNone/>
              <a:defRPr b="0" i="0" sz="1400" u="none" cap="none" strike="noStrike">
                <a:solidFill>
                  <a:srgbClr val="888888"/>
                </a:solidFill>
                <a:latin typeface="Trebuchet MS"/>
                <a:ea typeface="Trebuchet MS"/>
                <a:cs typeface="Trebuchet MS"/>
                <a:sym typeface="Trebuchet MS"/>
              </a:defRPr>
            </a:lvl9pPr>
          </a:lstStyle>
          <a:p/>
        </p:txBody>
      </p:sp>
      <p:sp>
        <p:nvSpPr>
          <p:cNvPr id="35" name="Shape 35"/>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6" name="Shape 36"/>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37" name="Shape 37"/>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Obj">
  <p:cSld name="Two Content">
    <p:spTree>
      <p:nvGrpSpPr>
        <p:cNvPr id="38" name="Shape 38"/>
        <p:cNvGrpSpPr/>
        <p:nvPr/>
      </p:nvGrpSpPr>
      <p:grpSpPr>
        <a:xfrm>
          <a:off x="0" y="0"/>
          <a:ext cx="0" cy="0"/>
          <a:chOff x="0" y="0"/>
          <a:chExt cx="0" cy="0"/>
        </a:xfrm>
      </p:grpSpPr>
      <p:pic>
        <p:nvPicPr>
          <p:cNvPr descr="Overlay-ContentSlides.png" id="39" name="Shape 39"/>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40" name="Shape 40"/>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41" name="Shape 41"/>
          <p:cNvSpPr txBox="1"/>
          <p:nvPr>
            <p:ph idx="1" type="body"/>
          </p:nvPr>
        </p:nvSpPr>
        <p:spPr>
          <a:xfrm>
            <a:off x="779462" y="1828800"/>
            <a:ext cx="3657600" cy="4219575"/>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2" name="Shape 42"/>
          <p:cNvSpPr txBox="1"/>
          <p:nvPr>
            <p:ph idx="2" type="body"/>
          </p:nvPr>
        </p:nvSpPr>
        <p:spPr>
          <a:xfrm>
            <a:off x="4688541" y="1828800"/>
            <a:ext cx="3657600" cy="4219575"/>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43" name="Shape 43"/>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4" name="Shape 44"/>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45" name="Shape 45"/>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TxTwoObj">
  <p:cSld name="Comparison">
    <p:spTree>
      <p:nvGrpSpPr>
        <p:cNvPr id="46" name="Shape 46"/>
        <p:cNvGrpSpPr/>
        <p:nvPr/>
      </p:nvGrpSpPr>
      <p:grpSpPr>
        <a:xfrm>
          <a:off x="0" y="0"/>
          <a:ext cx="0" cy="0"/>
          <a:chOff x="0" y="0"/>
          <a:chExt cx="0" cy="0"/>
        </a:xfrm>
      </p:grpSpPr>
      <p:pic>
        <p:nvPicPr>
          <p:cNvPr descr="Overlay-ContentSlides.png" id="47" name="Shape 47"/>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cxnSp>
        <p:nvCxnSpPr>
          <p:cNvPr id="48" name="Shape 48"/>
          <p:cNvCxnSpPr/>
          <p:nvPr/>
        </p:nvCxnSpPr>
        <p:spPr>
          <a:xfrm>
            <a:off x="874712" y="2286000"/>
            <a:ext cx="3562350" cy="1587"/>
          </a:xfrm>
          <a:prstGeom prst="straightConnector1">
            <a:avLst/>
          </a:prstGeom>
          <a:noFill/>
          <a:ln cap="flat" cmpd="sng" w="19050">
            <a:solidFill>
              <a:schemeClr val="lt1"/>
            </a:solidFill>
            <a:prstDash val="solid"/>
            <a:round/>
            <a:headEnd len="med" w="med" type="none"/>
            <a:tailEnd len="med" w="med" type="none"/>
          </a:ln>
        </p:spPr>
      </p:cxnSp>
      <p:cxnSp>
        <p:nvCxnSpPr>
          <p:cNvPr id="49" name="Shape 49"/>
          <p:cNvCxnSpPr/>
          <p:nvPr/>
        </p:nvCxnSpPr>
        <p:spPr>
          <a:xfrm>
            <a:off x="4816475" y="2286000"/>
            <a:ext cx="3565525" cy="1587"/>
          </a:xfrm>
          <a:prstGeom prst="straightConnector1">
            <a:avLst/>
          </a:prstGeom>
          <a:noFill/>
          <a:ln cap="flat" cmpd="sng" w="19050">
            <a:solidFill>
              <a:schemeClr val="lt1"/>
            </a:solidFill>
            <a:prstDash val="solid"/>
            <a:round/>
            <a:headEnd len="med" w="med" type="none"/>
            <a:tailEnd len="med" w="med" type="none"/>
          </a:ln>
        </p:spPr>
      </p:cxnSp>
      <p:cxnSp>
        <p:nvCxnSpPr>
          <p:cNvPr id="50" name="Shape 50"/>
          <p:cNvCxnSpPr/>
          <p:nvPr/>
        </p:nvCxnSpPr>
        <p:spPr>
          <a:xfrm>
            <a:off x="874712" y="2286000"/>
            <a:ext cx="3562350" cy="1587"/>
          </a:xfrm>
          <a:prstGeom prst="straightConnector1">
            <a:avLst/>
          </a:prstGeom>
          <a:noFill/>
          <a:ln cap="flat" cmpd="sng" w="19050">
            <a:solidFill>
              <a:schemeClr val="lt1"/>
            </a:solidFill>
            <a:prstDash val="solid"/>
            <a:round/>
            <a:headEnd len="med" w="med" type="none"/>
            <a:tailEnd len="med" w="med" type="none"/>
          </a:ln>
        </p:spPr>
      </p:cxnSp>
      <p:cxnSp>
        <p:nvCxnSpPr>
          <p:cNvPr id="51" name="Shape 51"/>
          <p:cNvCxnSpPr/>
          <p:nvPr/>
        </p:nvCxnSpPr>
        <p:spPr>
          <a:xfrm>
            <a:off x="4816475" y="2286000"/>
            <a:ext cx="3565525" cy="1587"/>
          </a:xfrm>
          <a:prstGeom prst="straightConnector1">
            <a:avLst/>
          </a:prstGeom>
          <a:noFill/>
          <a:ln cap="flat" cmpd="sng" w="19050">
            <a:solidFill>
              <a:schemeClr val="lt1"/>
            </a:solidFill>
            <a:prstDash val="solid"/>
            <a:round/>
            <a:headEnd len="med" w="med" type="none"/>
            <a:tailEnd len="med" w="med" type="none"/>
          </a:ln>
        </p:spPr>
      </p:cxnSp>
      <p:sp>
        <p:nvSpPr>
          <p:cNvPr id="52" name="Shape 52"/>
          <p:cNvSpPr txBox="1"/>
          <p:nvPr>
            <p:ph type="title"/>
          </p:nvPr>
        </p:nvSpPr>
        <p:spPr>
          <a:xfrm>
            <a:off x="779462" y="381000"/>
            <a:ext cx="7583486" cy="1044387"/>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53" name="Shape 53"/>
          <p:cNvSpPr txBox="1"/>
          <p:nvPr>
            <p:ph idx="1" type="body"/>
          </p:nvPr>
        </p:nvSpPr>
        <p:spPr>
          <a:xfrm>
            <a:off x="779462" y="1438834"/>
            <a:ext cx="3657600" cy="789828"/>
          </a:xfrm>
          <a:prstGeom prst="rect">
            <a:avLst/>
          </a:prstGeom>
          <a:noFill/>
          <a:ln>
            <a:noFill/>
          </a:ln>
        </p:spPr>
        <p:txBody>
          <a:bodyPr anchorCtr="0" anchor="b" bIns="91425" lIns="91425" rIns="91425" tIns="91425"/>
          <a:lstStyle>
            <a:lvl1pPr indent="0" lvl="0" marL="0" marR="0" rtl="0" algn="ctr">
              <a:lnSpc>
                <a:spcPct val="107142"/>
              </a:lnSpc>
              <a:spcBef>
                <a:spcPts val="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1" i="0" sz="20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1" i="0" sz="18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5pPr>
            <a:lvl6pPr indent="0" lvl="5" marL="22860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6pPr>
            <a:lvl7pPr indent="0" lvl="6" marL="27432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7pPr>
            <a:lvl8pPr indent="0" lvl="7" marL="32004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8pPr>
            <a:lvl9pPr indent="0" lvl="8" marL="36576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4" name="Shape 54"/>
          <p:cNvSpPr txBox="1"/>
          <p:nvPr>
            <p:ph idx="2" type="body"/>
          </p:nvPr>
        </p:nvSpPr>
        <p:spPr>
          <a:xfrm>
            <a:off x="779462" y="2362199"/>
            <a:ext cx="3657600" cy="3686174"/>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5" name="Shape 55"/>
          <p:cNvSpPr txBox="1"/>
          <p:nvPr>
            <p:ph idx="3" type="body"/>
          </p:nvPr>
        </p:nvSpPr>
        <p:spPr>
          <a:xfrm>
            <a:off x="4705350" y="1438834"/>
            <a:ext cx="3657600" cy="789828"/>
          </a:xfrm>
          <a:prstGeom prst="rect">
            <a:avLst/>
          </a:prstGeom>
          <a:noFill/>
          <a:ln>
            <a:noFill/>
          </a:ln>
        </p:spPr>
        <p:txBody>
          <a:bodyPr anchorCtr="0" anchor="b" bIns="91425" lIns="91425" rIns="91425" tIns="91425"/>
          <a:lstStyle>
            <a:lvl1pPr indent="0" lvl="0" marL="0" marR="0" rtl="0" algn="ctr">
              <a:lnSpc>
                <a:spcPct val="107142"/>
              </a:lnSpc>
              <a:spcBef>
                <a:spcPts val="0"/>
              </a:spcBef>
              <a:spcAft>
                <a:spcPts val="0"/>
              </a:spcAft>
              <a:buClr>
                <a:srgbClr val="001D4D"/>
              </a:buClr>
              <a:buFont typeface="Noto Sans Symbols"/>
              <a:buNone/>
              <a:defRPr b="0" i="0" sz="2800" u="none" cap="none" strike="noStrike">
                <a:solidFill>
                  <a:srgbClr val="001D4D"/>
                </a:solidFill>
                <a:latin typeface="Trebuchet MS"/>
                <a:ea typeface="Trebuchet MS"/>
                <a:cs typeface="Trebuchet MS"/>
                <a:sym typeface="Trebuchet MS"/>
              </a:defRPr>
            </a:lvl1pPr>
            <a:lvl2pPr indent="0" lvl="1" marL="457200" marR="0" rtl="0" algn="l">
              <a:spcBef>
                <a:spcPts val="600"/>
              </a:spcBef>
              <a:spcAft>
                <a:spcPts val="0"/>
              </a:spcAft>
              <a:buClr>
                <a:srgbClr val="001D4D"/>
              </a:buClr>
              <a:buFont typeface="Noto Sans Symbols"/>
              <a:buNone/>
              <a:defRPr b="1" i="0" sz="2000" u="none" cap="none" strike="noStrike">
                <a:solidFill>
                  <a:srgbClr val="001D4D"/>
                </a:solidFill>
                <a:latin typeface="Trebuchet MS"/>
                <a:ea typeface="Trebuchet MS"/>
                <a:cs typeface="Trebuchet MS"/>
                <a:sym typeface="Trebuchet MS"/>
              </a:defRPr>
            </a:lvl2pPr>
            <a:lvl3pPr indent="0" lvl="2" marL="914400" marR="0" rtl="0" algn="l">
              <a:spcBef>
                <a:spcPts val="600"/>
              </a:spcBef>
              <a:spcAft>
                <a:spcPts val="0"/>
              </a:spcAft>
              <a:buClr>
                <a:srgbClr val="001D4D"/>
              </a:buClr>
              <a:buFont typeface="Noto Sans Symbols"/>
              <a:buNone/>
              <a:defRPr b="1" i="0" sz="1800" u="none" cap="none" strike="noStrike">
                <a:solidFill>
                  <a:srgbClr val="001D4D"/>
                </a:solidFill>
                <a:latin typeface="Trebuchet MS"/>
                <a:ea typeface="Trebuchet MS"/>
                <a:cs typeface="Trebuchet MS"/>
                <a:sym typeface="Trebuchet MS"/>
              </a:defRPr>
            </a:lvl3pPr>
            <a:lvl4pPr indent="0" lvl="3" marL="13716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4pPr>
            <a:lvl5pPr indent="0" lvl="4" marL="1828800" marR="0" rtl="0" algn="l">
              <a:spcBef>
                <a:spcPts val="600"/>
              </a:spcBef>
              <a:spcAft>
                <a:spcPts val="0"/>
              </a:spcAft>
              <a:buClr>
                <a:srgbClr val="001D4D"/>
              </a:buClr>
              <a:buFont typeface="Noto Sans Symbols"/>
              <a:buNone/>
              <a:defRPr b="1" i="0" sz="1600" u="none" cap="none" strike="noStrike">
                <a:solidFill>
                  <a:srgbClr val="001D4D"/>
                </a:solidFill>
                <a:latin typeface="Trebuchet MS"/>
                <a:ea typeface="Trebuchet MS"/>
                <a:cs typeface="Trebuchet MS"/>
                <a:sym typeface="Trebuchet MS"/>
              </a:defRPr>
            </a:lvl5pPr>
            <a:lvl6pPr indent="0" lvl="5" marL="22860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6pPr>
            <a:lvl7pPr indent="0" lvl="6" marL="27432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7pPr>
            <a:lvl8pPr indent="0" lvl="7" marL="32004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8pPr>
            <a:lvl9pPr indent="0" lvl="8" marL="3657600" marR="0" rtl="0" algn="l">
              <a:spcBef>
                <a:spcPts val="320"/>
              </a:spcBef>
              <a:buClr>
                <a:schemeClr val="dk1"/>
              </a:buClr>
              <a:buFont typeface="Arial"/>
              <a:buNone/>
              <a:defRPr b="1" i="0" sz="1600" u="none" cap="none" strike="noStrike">
                <a:solidFill>
                  <a:schemeClr val="dk1"/>
                </a:solidFill>
                <a:latin typeface="Trebuchet MS"/>
                <a:ea typeface="Trebuchet MS"/>
                <a:cs typeface="Trebuchet MS"/>
                <a:sym typeface="Trebuchet MS"/>
              </a:defRPr>
            </a:lvl9pPr>
          </a:lstStyle>
          <a:p/>
        </p:txBody>
      </p:sp>
      <p:sp>
        <p:nvSpPr>
          <p:cNvPr id="56" name="Shape 56"/>
          <p:cNvSpPr txBox="1"/>
          <p:nvPr>
            <p:ph idx="4" type="body"/>
          </p:nvPr>
        </p:nvSpPr>
        <p:spPr>
          <a:xfrm>
            <a:off x="4705350" y="2362199"/>
            <a:ext cx="3657600" cy="3686174"/>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Trebuchet MS"/>
                <a:ea typeface="Trebuchet MS"/>
                <a:cs typeface="Trebuchet MS"/>
                <a:sym typeface="Trebuchet MS"/>
              </a:defRPr>
            </a:lvl9pPr>
          </a:lstStyle>
          <a:p/>
        </p:txBody>
      </p:sp>
      <p:sp>
        <p:nvSpPr>
          <p:cNvPr id="57" name="Shape 57"/>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8" name="Shape 58"/>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59" name="Shape 59"/>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2 Content, Top and Bottom">
    <p:spTree>
      <p:nvGrpSpPr>
        <p:cNvPr id="60" name="Shape 60"/>
        <p:cNvGrpSpPr/>
        <p:nvPr/>
      </p:nvGrpSpPr>
      <p:grpSpPr>
        <a:xfrm>
          <a:off x="0" y="0"/>
          <a:ext cx="0" cy="0"/>
          <a:chOff x="0" y="0"/>
          <a:chExt cx="0" cy="0"/>
        </a:xfrm>
      </p:grpSpPr>
      <p:pic>
        <p:nvPicPr>
          <p:cNvPr descr="Overlay-ContentSlides.png" id="61" name="Shape 61"/>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62" name="Shape 62"/>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63" name="Shape 63"/>
          <p:cNvSpPr txBox="1"/>
          <p:nvPr>
            <p:ph idx="1" type="body"/>
          </p:nvPr>
        </p:nvSpPr>
        <p:spPr>
          <a:xfrm>
            <a:off x="779462" y="1828800"/>
            <a:ext cx="7585076"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4" name="Shape 64"/>
          <p:cNvSpPr txBox="1"/>
          <p:nvPr>
            <p:ph idx="2" type="body"/>
          </p:nvPr>
        </p:nvSpPr>
        <p:spPr>
          <a:xfrm>
            <a:off x="779462" y="3991816"/>
            <a:ext cx="7585076"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65" name="Shape 65"/>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66" name="Shape 66"/>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67" name="Shape 67"/>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3 Content">
    <p:spTree>
      <p:nvGrpSpPr>
        <p:cNvPr id="68" name="Shape 68"/>
        <p:cNvGrpSpPr/>
        <p:nvPr/>
      </p:nvGrpSpPr>
      <p:grpSpPr>
        <a:xfrm>
          <a:off x="0" y="0"/>
          <a:ext cx="0" cy="0"/>
          <a:chOff x="0" y="0"/>
          <a:chExt cx="0" cy="0"/>
        </a:xfrm>
      </p:grpSpPr>
      <p:pic>
        <p:nvPicPr>
          <p:cNvPr descr="Overlay-ContentSlides.png" id="69" name="Shape 69"/>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70" name="Shape 70"/>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71" name="Shape 71"/>
          <p:cNvSpPr txBox="1"/>
          <p:nvPr>
            <p:ph idx="1" type="body"/>
          </p:nvPr>
        </p:nvSpPr>
        <p:spPr>
          <a:xfrm>
            <a:off x="4710953"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2" name="Shape 72"/>
          <p:cNvSpPr txBox="1"/>
          <p:nvPr>
            <p:ph idx="2" type="body"/>
          </p:nvPr>
        </p:nvSpPr>
        <p:spPr>
          <a:xfrm>
            <a:off x="4710953"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3" name="Shape 73"/>
          <p:cNvSpPr txBox="1"/>
          <p:nvPr>
            <p:ph idx="3" type="body"/>
          </p:nvPr>
        </p:nvSpPr>
        <p:spPr>
          <a:xfrm>
            <a:off x="779462" y="1828800"/>
            <a:ext cx="3657600" cy="4219575"/>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74" name="Shape 74"/>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75" name="Shape 75"/>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76" name="Shape 76"/>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4 Content">
    <p:spTree>
      <p:nvGrpSpPr>
        <p:cNvPr id="77" name="Shape 77"/>
        <p:cNvGrpSpPr/>
        <p:nvPr/>
      </p:nvGrpSpPr>
      <p:grpSpPr>
        <a:xfrm>
          <a:off x="0" y="0"/>
          <a:ext cx="0" cy="0"/>
          <a:chOff x="0" y="0"/>
          <a:chExt cx="0" cy="0"/>
        </a:xfrm>
      </p:grpSpPr>
      <p:pic>
        <p:nvPicPr>
          <p:cNvPr descr="Overlay-ContentSlides.png" id="78" name="Shape 78"/>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79" name="Shape 79"/>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80" name="Shape 80"/>
          <p:cNvSpPr txBox="1"/>
          <p:nvPr>
            <p:ph idx="1" type="body"/>
          </p:nvPr>
        </p:nvSpPr>
        <p:spPr>
          <a:xfrm>
            <a:off x="779462"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1" name="Shape 81"/>
          <p:cNvSpPr txBox="1"/>
          <p:nvPr>
            <p:ph idx="2" type="body"/>
          </p:nvPr>
        </p:nvSpPr>
        <p:spPr>
          <a:xfrm>
            <a:off x="779462"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2" name="Shape 82"/>
          <p:cNvSpPr txBox="1"/>
          <p:nvPr>
            <p:ph idx="3" type="body"/>
          </p:nvPr>
        </p:nvSpPr>
        <p:spPr>
          <a:xfrm>
            <a:off x="4710953" y="1828800"/>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3" name="Shape 83"/>
          <p:cNvSpPr txBox="1"/>
          <p:nvPr>
            <p:ph idx="4" type="body"/>
          </p:nvPr>
        </p:nvSpPr>
        <p:spPr>
          <a:xfrm>
            <a:off x="4710953" y="3991816"/>
            <a:ext cx="3657600" cy="2057400"/>
          </a:xfrm>
          <a:prstGeom prst="rect">
            <a:avLst/>
          </a:prstGeom>
          <a:noFill/>
          <a:ln>
            <a:noFill/>
          </a:ln>
        </p:spPr>
        <p:txBody>
          <a:bodyPr anchorCtr="0" anchor="t" bIns="91425" lIns="91425" rIns="91425" tIns="91425"/>
          <a:lstStyle>
            <a:lvl1pPr indent="-155575" lvl="0" marL="282575" marR="0" rtl="0" algn="l">
              <a:spcBef>
                <a:spcPts val="20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1pPr>
            <a:lvl2pPr indent="-184150" lvl="1" marL="57785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Trebuchet MS"/>
                <a:ea typeface="Trebuchet MS"/>
                <a:cs typeface="Trebuchet MS"/>
                <a:sym typeface="Trebuchet MS"/>
              </a:defRPr>
            </a:lvl9pPr>
          </a:lstStyle>
          <a:p/>
        </p:txBody>
      </p:sp>
      <p:sp>
        <p:nvSpPr>
          <p:cNvPr id="84" name="Shape 84"/>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5" name="Shape 85"/>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86" name="Shape 86"/>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7" name="Shape 87"/>
        <p:cNvGrpSpPr/>
        <p:nvPr/>
      </p:nvGrpSpPr>
      <p:grpSpPr>
        <a:xfrm>
          <a:off x="0" y="0"/>
          <a:ext cx="0" cy="0"/>
          <a:chOff x="0" y="0"/>
          <a:chExt cx="0" cy="0"/>
        </a:xfrm>
      </p:grpSpPr>
      <p:pic>
        <p:nvPicPr>
          <p:cNvPr descr="Overlay-ContentSlides.png" id="88" name="Shape 88"/>
          <p:cNvPicPr preferRelativeResize="0"/>
          <p:nvPr/>
        </p:nvPicPr>
        <p:blipFill rotWithShape="1">
          <a:blip r:embed="rId2">
            <a:alphaModFix/>
          </a:blip>
          <a:srcRect b="0" l="0" r="0" t="0"/>
          <a:stretch/>
        </p:blipFill>
        <p:spPr>
          <a:xfrm>
            <a:off x="150813" y="187325"/>
            <a:ext cx="8828086" cy="6481762"/>
          </a:xfrm>
          <a:prstGeom prst="rect">
            <a:avLst/>
          </a:prstGeom>
          <a:noFill/>
          <a:ln>
            <a:noFill/>
          </a:ln>
        </p:spPr>
      </p:pic>
      <p:sp>
        <p:nvSpPr>
          <p:cNvPr id="89" name="Shape 89"/>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90" name="Shape 90"/>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1" name="Shape 91"/>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92" name="Shape 92"/>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18" Type="http://schemas.openxmlformats.org/officeDocument/2006/relationships/theme" Target="../theme/theme2.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p:nvPr/>
        </p:nvSpPr>
        <p:spPr>
          <a:xfrm>
            <a:off x="190500" y="190500"/>
            <a:ext cx="8764587" cy="6478588"/>
          </a:xfrm>
          <a:prstGeom prst="round2DiagRect">
            <a:avLst>
              <a:gd fmla="val 9416" name="adj1"/>
              <a:gd fmla="val 0" name="adj2"/>
            </a:avLst>
          </a:prstGeom>
          <a:gradFill>
            <a:gsLst>
              <a:gs pos="0">
                <a:srgbClr val="B27A00"/>
              </a:gs>
              <a:gs pos="13000">
                <a:srgbClr val="B27A00"/>
              </a:gs>
              <a:gs pos="100000">
                <a:schemeClr val="lt1"/>
              </a:gs>
            </a:gsLst>
            <a:lin ang="5400000" scaled="0"/>
          </a:gradFill>
          <a:ln>
            <a:noFill/>
          </a:ln>
        </p:spPr>
        <p:txBody>
          <a:bodyPr anchorCtr="0" anchor="ctr" bIns="45700" lIns="91425" rIns="91425"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 name="Shape 11"/>
          <p:cNvSpPr txBox="1"/>
          <p:nvPr>
            <p:ph type="title"/>
          </p:nvPr>
        </p:nvSpPr>
        <p:spPr>
          <a:xfrm>
            <a:off x="779462" y="381000"/>
            <a:ext cx="7583486" cy="1044575"/>
          </a:xfrm>
          <a:prstGeom prst="rect">
            <a:avLst/>
          </a:prstGeom>
          <a:noFill/>
          <a:ln>
            <a:noFill/>
          </a:ln>
        </p:spPr>
        <p:txBody>
          <a:bodyPr anchorCtr="0" anchor="b" bIns="91425" lIns="91425" rIns="91425" tIns="91425"/>
          <a:lstStyle>
            <a:lvl1pPr indent="0" lvl="0"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1pPr>
            <a:lvl2pPr indent="0" lvl="1"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2pPr>
            <a:lvl3pPr indent="0" lvl="2"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3pPr>
            <a:lvl4pPr indent="0" lvl="3"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4pPr>
            <a:lvl5pPr indent="0" lvl="4" marL="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5pPr>
            <a:lvl6pPr indent="0" lvl="5" marL="4572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6pPr>
            <a:lvl7pPr indent="0" lvl="6" marL="9144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7pPr>
            <a:lvl8pPr indent="0" lvl="7" marL="13716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8pPr>
            <a:lvl9pPr indent="0" lvl="8" marL="1828800" marR="0" rtl="0" algn="l">
              <a:spcBef>
                <a:spcPts val="0"/>
              </a:spcBef>
              <a:spcAft>
                <a:spcPts val="0"/>
              </a:spcAft>
              <a:buNone/>
              <a:defRPr b="0" i="0" sz="3800" u="none" cap="none" strike="noStrike">
                <a:solidFill>
                  <a:srgbClr val="001D4D"/>
                </a:solidFill>
                <a:latin typeface="Trebuchet MS"/>
                <a:ea typeface="Trebuchet MS"/>
                <a:cs typeface="Trebuchet MS"/>
                <a:sym typeface="Trebuchet MS"/>
              </a:defRPr>
            </a:lvl9pPr>
          </a:lstStyle>
          <a:p/>
        </p:txBody>
      </p:sp>
      <p:sp>
        <p:nvSpPr>
          <p:cNvPr id="12" name="Shape 12"/>
          <p:cNvSpPr txBox="1"/>
          <p:nvPr>
            <p:ph idx="1" type="body"/>
          </p:nvPr>
        </p:nvSpPr>
        <p:spPr>
          <a:xfrm>
            <a:off x="779462" y="1828800"/>
            <a:ext cx="7583486" cy="4208462"/>
          </a:xfrm>
          <a:prstGeom prst="rect">
            <a:avLst/>
          </a:prstGeom>
          <a:noFill/>
          <a:ln>
            <a:noFill/>
          </a:ln>
        </p:spPr>
        <p:txBody>
          <a:bodyPr anchorCtr="0" anchor="t" bIns="91425" lIns="91425" rIns="91425" tIns="91425"/>
          <a:lstStyle>
            <a:lvl1pPr indent="-142875" lvl="0" marL="282575" marR="0" rtl="0" algn="l">
              <a:spcBef>
                <a:spcPts val="2000"/>
              </a:spcBef>
              <a:spcAft>
                <a:spcPts val="0"/>
              </a:spcAft>
              <a:buClr>
                <a:srgbClr val="001D4D"/>
              </a:buClr>
              <a:buSzPct val="100000"/>
              <a:buFont typeface="Noto Sans Symbols"/>
              <a:buChar char="●"/>
              <a:defRPr b="0" i="0" sz="2200" u="none" cap="none" strike="noStrike">
                <a:solidFill>
                  <a:srgbClr val="001D4D"/>
                </a:solidFill>
                <a:latin typeface="Trebuchet MS"/>
                <a:ea typeface="Trebuchet MS"/>
                <a:cs typeface="Trebuchet MS"/>
                <a:sym typeface="Trebuchet MS"/>
              </a:defRPr>
            </a:lvl1pPr>
            <a:lvl2pPr indent="-171450" lvl="1" marL="577850" marR="0" rtl="0" algn="l">
              <a:spcBef>
                <a:spcPts val="600"/>
              </a:spcBef>
              <a:spcAft>
                <a:spcPts val="0"/>
              </a:spcAft>
              <a:buClr>
                <a:srgbClr val="001D4D"/>
              </a:buClr>
              <a:buSzPct val="100000"/>
              <a:buFont typeface="Noto Sans Symbols"/>
              <a:buChar char="●"/>
              <a:defRPr b="0" i="0" sz="2000" u="none" cap="none" strike="noStrike">
                <a:solidFill>
                  <a:srgbClr val="001D4D"/>
                </a:solidFill>
                <a:latin typeface="Trebuchet MS"/>
                <a:ea typeface="Trebuchet MS"/>
                <a:cs typeface="Trebuchet MS"/>
                <a:sym typeface="Trebuchet MS"/>
              </a:defRPr>
            </a:lvl2pPr>
            <a:lvl3pPr indent="-174625" lvl="2" marL="86042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3pPr>
            <a:lvl4pPr indent="-177800" lvl="3" marL="1143000"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4pPr>
            <a:lvl5pPr indent="-168275" lvl="4" marL="1425575" marR="0" rtl="0" algn="l">
              <a:spcBef>
                <a:spcPts val="600"/>
              </a:spcBef>
              <a:spcAft>
                <a:spcPts val="0"/>
              </a:spcAft>
              <a:buClr>
                <a:srgbClr val="001D4D"/>
              </a:buClr>
              <a:buSzPct val="100000"/>
              <a:buFont typeface="Noto Sans Symbols"/>
              <a:buChar char="●"/>
              <a:defRPr b="0" i="0" sz="1800" u="none" cap="none" strike="noStrike">
                <a:solidFill>
                  <a:srgbClr val="001D4D"/>
                </a:solidFill>
                <a:latin typeface="Trebuchet MS"/>
                <a:ea typeface="Trebuchet MS"/>
                <a:cs typeface="Trebuchet MS"/>
                <a:sym typeface="Trebuchet M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Trebuchet MS"/>
                <a:ea typeface="Trebuchet MS"/>
                <a:cs typeface="Trebuchet MS"/>
                <a:sym typeface="Trebuchet MS"/>
              </a:defRPr>
            </a:lvl9pPr>
          </a:lstStyle>
          <a:p/>
        </p:txBody>
      </p:sp>
      <p:sp>
        <p:nvSpPr>
          <p:cNvPr id="13" name="Shape 13"/>
          <p:cNvSpPr txBox="1"/>
          <p:nvPr>
            <p:ph idx="10" type="dt"/>
          </p:nvPr>
        </p:nvSpPr>
        <p:spPr>
          <a:xfrm>
            <a:off x="381000" y="6288087"/>
            <a:ext cx="1887538" cy="365125"/>
          </a:xfrm>
          <a:prstGeom prst="rect">
            <a:avLst/>
          </a:prstGeom>
          <a:noFill/>
          <a:ln>
            <a:noFill/>
          </a:ln>
        </p:spPr>
        <p:txBody>
          <a:bodyPr anchorCtr="0" anchor="ctr" bIns="91425" lIns="91425" rIns="91425" tIns="91425"/>
          <a:lstStyle>
            <a:lvl1pPr indent="0" lvl="0" marL="0" marR="0" rtl="0" algn="l">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4" name="Shape 14"/>
          <p:cNvSpPr txBox="1"/>
          <p:nvPr>
            <p:ph idx="11" type="ftr"/>
          </p:nvPr>
        </p:nvSpPr>
        <p:spPr>
          <a:xfrm>
            <a:off x="3305175" y="6288087"/>
            <a:ext cx="5238750" cy="365125"/>
          </a:xfrm>
          <a:prstGeom prst="rect">
            <a:avLst/>
          </a:prstGeom>
          <a:noFill/>
          <a:ln>
            <a:noFill/>
          </a:ln>
        </p:spPr>
        <p:txBody>
          <a:bodyPr anchorCtr="0" anchor="ctr" bIns="91425" lIns="91425" rIns="91425" tIns="91425"/>
          <a:lstStyle>
            <a:lvl1pPr indent="0" lvl="0" marL="0" marR="0" rtl="0" algn="r">
              <a:spcBef>
                <a:spcPts val="0"/>
              </a:spcBef>
              <a:spcAft>
                <a:spcPts val="0"/>
              </a:spcAft>
              <a:buNone/>
              <a:defRPr b="0" i="0" sz="1200" u="none" cap="none" strike="noStrike">
                <a:solidFill>
                  <a:schemeClr val="lt2"/>
                </a:solidFill>
                <a:latin typeface="Trebuchet MS"/>
                <a:ea typeface="Trebuchet MS"/>
                <a:cs typeface="Trebuchet MS"/>
                <a:sym typeface="Trebuchet MS"/>
              </a:defRPr>
            </a:lvl1pPr>
            <a:lvl2pPr indent="0" lvl="1" marL="457200" marR="0" rtl="0" algn="l">
              <a:spcBef>
                <a:spcPts val="0"/>
              </a:spcBef>
              <a:spcAft>
                <a:spcPts val="0"/>
              </a:spcAft>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None/>
              <a:defRPr b="0" i="0" sz="1800" u="none" cap="none" strike="noStrike">
                <a:solidFill>
                  <a:schemeClr val="dk1"/>
                </a:solidFill>
                <a:latin typeface="Arial"/>
                <a:ea typeface="Arial"/>
                <a:cs typeface="Arial"/>
                <a:sym typeface="Arial"/>
              </a:defRPr>
            </a:lvl5pPr>
            <a:lvl6pPr indent="0" lvl="5" marL="2286000" marR="0" rtl="0" algn="l">
              <a:spcBef>
                <a:spcPts val="0"/>
              </a:spcBef>
              <a:buNone/>
              <a:defRPr b="0" i="0" sz="1800" u="none" cap="none" strike="noStrike">
                <a:solidFill>
                  <a:schemeClr val="dk1"/>
                </a:solidFill>
                <a:latin typeface="Arial"/>
                <a:ea typeface="Arial"/>
                <a:cs typeface="Arial"/>
                <a:sym typeface="Arial"/>
              </a:defRPr>
            </a:lvl6pPr>
            <a:lvl7pPr indent="0" lvl="6" marL="2743200" marR="0" rtl="0" algn="l">
              <a:spcBef>
                <a:spcPts val="0"/>
              </a:spcBef>
              <a:buNone/>
              <a:defRPr b="0" i="0" sz="1800" u="none" cap="none" strike="noStrike">
                <a:solidFill>
                  <a:schemeClr val="dk1"/>
                </a:solidFill>
                <a:latin typeface="Arial"/>
                <a:ea typeface="Arial"/>
                <a:cs typeface="Arial"/>
                <a:sym typeface="Arial"/>
              </a:defRPr>
            </a:lvl7pPr>
            <a:lvl8pPr indent="0" lvl="7" marL="3200400" marR="0" rtl="0" algn="l">
              <a:spcBef>
                <a:spcPts val="0"/>
              </a:spcBef>
              <a:buNone/>
              <a:defRPr b="0" i="0" sz="1800" u="none" cap="none" strike="noStrike">
                <a:solidFill>
                  <a:schemeClr val="dk1"/>
                </a:solidFill>
                <a:latin typeface="Arial"/>
                <a:ea typeface="Arial"/>
                <a:cs typeface="Arial"/>
                <a:sym typeface="Arial"/>
              </a:defRPr>
            </a:lvl8pPr>
            <a:lvl9pPr indent="0" lvl="8" marL="3657600" marR="0" rtl="0" algn="l">
              <a:spcBef>
                <a:spcPts val="0"/>
              </a:spcBef>
              <a:buNone/>
              <a:defRPr b="0" i="0" sz="1800" u="none" cap="none" strike="noStrike">
                <a:solidFill>
                  <a:schemeClr val="dk1"/>
                </a:solidFill>
                <a:latin typeface="Arial"/>
                <a:ea typeface="Arial"/>
                <a:cs typeface="Arial"/>
                <a:sym typeface="Arial"/>
              </a:defRPr>
            </a:lvl9pPr>
          </a:lstStyle>
          <a:p/>
        </p:txBody>
      </p:sp>
      <p:sp>
        <p:nvSpPr>
          <p:cNvPr id="15" name="Shape 15"/>
          <p:cNvSpPr txBox="1"/>
          <p:nvPr>
            <p:ph idx="12" type="sldNum"/>
          </p:nvPr>
        </p:nvSpPr>
        <p:spPr>
          <a:xfrm>
            <a:off x="8404225" y="219075"/>
            <a:ext cx="493713" cy="365125"/>
          </a:xfrm>
          <a:prstGeom prst="rect">
            <a:avLst/>
          </a:prstGeom>
          <a:noFill/>
          <a:ln>
            <a:noFill/>
          </a:ln>
        </p:spPr>
        <p:txBody>
          <a:bodyPr anchorCtr="0" anchor="ctr" bIns="45700" lIns="91425" rIns="91425" tIns="45700">
            <a:noAutofit/>
          </a:bodyPr>
          <a:lstStyle/>
          <a:p>
            <a:pPr indent="0" lvl="0" marL="0" marR="0" rtl="0" algn="r">
              <a:spcBef>
                <a:spcPts val="0"/>
              </a:spcBef>
              <a:spcAft>
                <a:spcPts val="0"/>
              </a:spcAft>
              <a:buSzPct val="25000"/>
              <a:buNone/>
            </a:pPr>
            <a:fld id="{00000000-1234-1234-1234-123412341234}" type="slidenum">
              <a:rPr b="0" i="0" lang="en-US" sz="1200" u="none" cap="none" strike="noStrike">
                <a:solidFill>
                  <a:schemeClr val="dk2"/>
                </a:solidFill>
                <a:latin typeface="Trebuchet MS"/>
                <a:ea typeface="Trebuchet MS"/>
                <a:cs typeface="Trebuchet MS"/>
                <a:sym typeface="Trebuchet MS"/>
              </a:rPr>
              <a:t>‹#›</a:t>
            </a:fld>
          </a:p>
        </p:txBody>
      </p:sp>
      <p:pic>
        <p:nvPicPr>
          <p:cNvPr descr="FIULogo_H_CMYK_fx.png" id="16" name="Shape 16"/>
          <p:cNvPicPr preferRelativeResize="0"/>
          <p:nvPr/>
        </p:nvPicPr>
        <p:blipFill rotWithShape="1">
          <a:blip r:embed="rId1">
            <a:alphaModFix/>
          </a:blip>
          <a:srcRect b="0" l="0" r="0" t="0"/>
          <a:stretch/>
        </p:blipFill>
        <p:spPr>
          <a:xfrm>
            <a:off x="6103937" y="5959475"/>
            <a:ext cx="2430462" cy="693737"/>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3.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4.png"/><Relationship Id="rId4" Type="http://schemas.openxmlformats.org/officeDocument/2006/relationships/image" Target="../media/image25.png"/><Relationship Id="rId5" Type="http://schemas.openxmlformats.org/officeDocument/2006/relationships/image" Target="../media/image3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7.jpg"/><Relationship Id="rId4" Type="http://schemas.openxmlformats.org/officeDocument/2006/relationships/image" Target="../media/image13.jpg"/><Relationship Id="rId5" Type="http://schemas.openxmlformats.org/officeDocument/2006/relationships/image" Target="../media/image2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4.jpg"/><Relationship Id="rId4" Type="http://schemas.openxmlformats.org/officeDocument/2006/relationships/image" Target="../media/image31.jpg"/><Relationship Id="rId5" Type="http://schemas.openxmlformats.org/officeDocument/2006/relationships/image" Target="../media/image2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7.png"/><Relationship Id="rId4" Type="http://schemas.openxmlformats.org/officeDocument/2006/relationships/image" Target="../media/image4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6.gif"/><Relationship Id="rId4" Type="http://schemas.openxmlformats.org/officeDocument/2006/relationships/image" Target="../media/image39.gif"/><Relationship Id="rId5" Type="http://schemas.openxmlformats.org/officeDocument/2006/relationships/image" Target="../media/image40.png"/><Relationship Id="rId6" Type="http://schemas.openxmlformats.org/officeDocument/2006/relationships/image" Target="../media/image41.gif"/><Relationship Id="rId7" Type="http://schemas.openxmlformats.org/officeDocument/2006/relationships/image" Target="../media/image38.gif"/><Relationship Id="rId8" Type="http://schemas.openxmlformats.org/officeDocument/2006/relationships/image" Target="../media/image4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6.gif"/><Relationship Id="rId4" Type="http://schemas.openxmlformats.org/officeDocument/2006/relationships/image" Target="../media/image39.gif"/><Relationship Id="rId5" Type="http://schemas.openxmlformats.org/officeDocument/2006/relationships/image" Target="../media/image40.png"/><Relationship Id="rId6" Type="http://schemas.openxmlformats.org/officeDocument/2006/relationships/image" Target="../media/image41.gif"/><Relationship Id="rId7" Type="http://schemas.openxmlformats.org/officeDocument/2006/relationships/image" Target="../media/image38.gif"/><Relationship Id="rId8" Type="http://schemas.openxmlformats.org/officeDocument/2006/relationships/image" Target="../media/image4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5.jpg"/><Relationship Id="rId4" Type="http://schemas.openxmlformats.org/officeDocument/2006/relationships/image" Target="../media/image14.jpg"/><Relationship Id="rId5" Type="http://schemas.openxmlformats.org/officeDocument/2006/relationships/image" Target="../media/image12.jpg"/><Relationship Id="rId6" Type="http://schemas.openxmlformats.org/officeDocument/2006/relationships/image" Target="../media/image1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30.png"/><Relationship Id="rId5" Type="http://schemas.openxmlformats.org/officeDocument/2006/relationships/image" Target="../media/image26.png"/><Relationship Id="rId6" Type="http://schemas.openxmlformats.org/officeDocument/2006/relationships/image" Target="../media/image32.png"/><Relationship Id="rId7"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ctrTitle"/>
          </p:nvPr>
        </p:nvSpPr>
        <p:spPr>
          <a:xfrm>
            <a:off x="135925" y="1510687"/>
            <a:ext cx="8686800" cy="3900900"/>
          </a:xfrm>
          <a:prstGeom prst="rect">
            <a:avLst/>
          </a:prstGeom>
          <a:noFill/>
          <a:ln>
            <a:noFill/>
          </a:ln>
        </p:spPr>
        <p:txBody>
          <a:bodyPr anchorCtr="0" anchor="b" bIns="45700" lIns="91425" rIns="91425" tIns="45700">
            <a:noAutofit/>
          </a:bodyPr>
          <a:lstStyle/>
          <a:p>
            <a:pPr indent="0" lvl="0" marL="0" marR="0" rtl="0" algn="ctr">
              <a:spcBef>
                <a:spcPts val="0"/>
              </a:spcBef>
              <a:spcAft>
                <a:spcPts val="0"/>
              </a:spcAft>
              <a:buSzPct val="25000"/>
              <a:buNone/>
            </a:pPr>
            <a:r>
              <a:rPr lang="en-US"/>
              <a:t>Agricultural Robotics 3.0</a:t>
            </a:r>
          </a:p>
          <a:p>
            <a:pPr indent="0" lvl="0" marL="0" marR="0" rtl="0" algn="ctr">
              <a:spcBef>
                <a:spcPts val="0"/>
              </a:spcBef>
              <a:spcAft>
                <a:spcPts val="0"/>
              </a:spcAft>
              <a:buSzPct val="25000"/>
              <a:buNone/>
            </a:pPr>
            <a:r>
              <a:t/>
            </a:r>
            <a:endParaRPr sz="2900"/>
          </a:p>
          <a:p>
            <a:pPr indent="0" lvl="0" marL="0" marR="0" rtl="0" algn="ctr">
              <a:spcBef>
                <a:spcPts val="0"/>
              </a:spcBef>
              <a:spcAft>
                <a:spcPts val="0"/>
              </a:spcAft>
              <a:buSzPct val="25000"/>
              <a:buNone/>
            </a:pPr>
            <a:r>
              <a:rPr b="0" i="0" lang="en-US" sz="2500" u="none" cap="none" strike="noStrike">
                <a:solidFill>
                  <a:srgbClr val="001D4D"/>
                </a:solidFill>
                <a:latin typeface="Trebuchet MS"/>
                <a:ea typeface="Trebuchet MS"/>
                <a:cs typeface="Trebuchet MS"/>
                <a:sym typeface="Trebuchet MS"/>
              </a:rPr>
              <a:t>Team Members: </a:t>
            </a:r>
            <a:r>
              <a:rPr lang="en-US" sz="2500"/>
              <a:t>Christian Silva, Sean Monroe</a:t>
            </a:r>
            <a:br>
              <a:rPr b="0" i="0" lang="en-US" sz="2500" u="none" cap="none" strike="noStrike">
                <a:solidFill>
                  <a:srgbClr val="001D4D"/>
                </a:solidFill>
                <a:latin typeface="Trebuchet MS"/>
                <a:ea typeface="Trebuchet MS"/>
                <a:cs typeface="Trebuchet MS"/>
                <a:sym typeface="Trebuchet MS"/>
              </a:rPr>
            </a:br>
            <a:r>
              <a:rPr b="0" i="0" lang="en-US" sz="2500" u="none" cap="none" strike="noStrike">
                <a:solidFill>
                  <a:srgbClr val="001D4D"/>
                </a:solidFill>
                <a:latin typeface="Trebuchet MS"/>
                <a:ea typeface="Trebuchet MS"/>
                <a:cs typeface="Trebuchet MS"/>
                <a:sym typeface="Trebuchet MS"/>
              </a:rPr>
              <a:t>Product Owner: </a:t>
            </a:r>
            <a:r>
              <a:rPr lang="en-US" sz="2500"/>
              <a:t>Leonardo Bobadilla</a:t>
            </a:r>
          </a:p>
          <a:p>
            <a:pPr indent="0" lvl="0" marL="0" marR="0" rtl="0" algn="ctr">
              <a:spcBef>
                <a:spcPts val="0"/>
              </a:spcBef>
              <a:spcAft>
                <a:spcPts val="0"/>
              </a:spcAft>
              <a:buSzPct val="25000"/>
              <a:buNone/>
            </a:pPr>
            <a:r>
              <a:rPr lang="en-US" sz="2500"/>
              <a:t>Instructor: Masoud Sadjadi</a:t>
            </a:r>
            <a:br>
              <a:rPr b="0" i="0" lang="en-US" sz="2800" u="none" cap="none" strike="noStrike">
                <a:solidFill>
                  <a:srgbClr val="001D4D"/>
                </a:solidFill>
                <a:latin typeface="Trebuchet MS"/>
                <a:ea typeface="Trebuchet MS"/>
                <a:cs typeface="Trebuchet MS"/>
                <a:sym typeface="Trebuchet MS"/>
              </a:rPr>
            </a:br>
            <a:br>
              <a:rPr b="0" i="0" lang="en-US" sz="44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School of Computing and Information Sciences</a:t>
            </a:r>
            <a:br>
              <a:rPr b="0" i="0" lang="en-US" sz="1800" u="none" cap="none" strike="noStrike">
                <a:solidFill>
                  <a:srgbClr val="001D4D"/>
                </a:solidFill>
                <a:latin typeface="Trebuchet MS"/>
                <a:ea typeface="Trebuchet MS"/>
                <a:cs typeface="Trebuchet MS"/>
                <a:sym typeface="Trebuchet MS"/>
              </a:rPr>
            </a:br>
            <a:r>
              <a:rPr b="0" i="0" lang="en-US" sz="1800" u="none" cap="none" strike="noStrike">
                <a:solidFill>
                  <a:srgbClr val="001D4D"/>
                </a:solidFill>
                <a:latin typeface="Trebuchet MS"/>
                <a:ea typeface="Trebuchet MS"/>
                <a:cs typeface="Trebuchet MS"/>
                <a:sym typeface="Trebuchet MS"/>
              </a:rPr>
              <a:t>Florida International University</a:t>
            </a:r>
          </a:p>
        </p:txBody>
      </p:sp>
      <p:sp>
        <p:nvSpPr>
          <p:cNvPr id="150" name="Shape 150"/>
          <p:cNvSpPr txBox="1"/>
          <p:nvPr>
            <p:ph idx="1" type="subTitle"/>
          </p:nvPr>
        </p:nvSpPr>
        <p:spPr>
          <a:xfrm>
            <a:off x="228600" y="5643562"/>
            <a:ext cx="8686800" cy="1219199"/>
          </a:xfrm>
          <a:prstGeom prst="rect">
            <a:avLst/>
          </a:prstGeom>
          <a:noFill/>
          <a:ln>
            <a:noFill/>
          </a:ln>
        </p:spPr>
        <p:txBody>
          <a:bodyPr anchorCtr="0" anchor="t" bIns="45700" lIns="91425" rIns="91425" tIns="45700">
            <a:noAutofit/>
          </a:bodyPr>
          <a:lstStyle/>
          <a:p>
            <a:pPr indent="0" lvl="0" marL="0" marR="0" rtl="0" algn="ctr">
              <a:spcBef>
                <a:spcPts val="0"/>
              </a:spcBef>
              <a:spcAft>
                <a:spcPts val="0"/>
              </a:spcAft>
              <a:buClr>
                <a:schemeClr val="lt1"/>
              </a:buClr>
              <a:buSzPct val="25000"/>
              <a:buFont typeface="Noto Sans Symbols"/>
              <a:buNone/>
            </a:pPr>
            <a:r>
              <a:rPr lang="en-US">
                <a:solidFill>
                  <a:srgbClr val="666666"/>
                </a:solidFill>
              </a:rPr>
              <a:t> </a:t>
            </a:r>
          </a:p>
        </p:txBody>
      </p:sp>
      <p:sp>
        <p:nvSpPr>
          <p:cNvPr id="151" name="Shape 151"/>
          <p:cNvSpPr txBox="1"/>
          <p:nvPr/>
        </p:nvSpPr>
        <p:spPr>
          <a:xfrm>
            <a:off x="135925" y="556025"/>
            <a:ext cx="8686800" cy="722700"/>
          </a:xfrm>
          <a:prstGeom prst="rect">
            <a:avLst/>
          </a:prstGeom>
          <a:noFill/>
          <a:ln>
            <a:noFill/>
          </a:ln>
        </p:spPr>
        <p:txBody>
          <a:bodyPr anchorCtr="0" anchor="b" bIns="45700" lIns="91425" rIns="91425" tIns="45700">
            <a:noAutofit/>
          </a:bodyPr>
          <a:lstStyle/>
          <a:p>
            <a:pPr indent="0" lvl="0" marL="0" marR="0" rtl="0" algn="ctr">
              <a:spcBef>
                <a:spcPts val="0"/>
              </a:spcBef>
              <a:spcAft>
                <a:spcPts val="0"/>
              </a:spcAft>
              <a:buSzPct val="25000"/>
              <a:buNone/>
            </a:pPr>
            <a:r>
              <a:rPr b="0" i="0" lang="en-US" sz="3600" u="none" cap="none" strike="noStrike">
                <a:solidFill>
                  <a:srgbClr val="001D4D"/>
                </a:solidFill>
                <a:latin typeface="Trebuchet MS"/>
                <a:ea typeface="Trebuchet MS"/>
                <a:cs typeface="Trebuchet MS"/>
                <a:sym typeface="Trebuchet MS"/>
              </a:rPr>
              <a:t>Final Presentation</a:t>
            </a:r>
          </a:p>
          <a:p>
            <a:pPr lvl="0" rtl="0" algn="ctr">
              <a:spcBef>
                <a:spcPts val="0"/>
              </a:spcBef>
              <a:buClr>
                <a:schemeClr val="dk1"/>
              </a:buClr>
              <a:buSzPct val="25000"/>
              <a:buFont typeface="Arial"/>
              <a:buNone/>
            </a:pPr>
            <a:r>
              <a:rPr lang="en-US" sz="2600">
                <a:solidFill>
                  <a:srgbClr val="001D4D"/>
                </a:solidFill>
                <a:latin typeface="Trebuchet MS"/>
                <a:ea typeface="Trebuchet MS"/>
                <a:cs typeface="Trebuchet MS"/>
                <a:sym typeface="Trebuchet MS"/>
              </a:rPr>
              <a:t>Summer 2017</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pic>
        <p:nvPicPr>
          <p:cNvPr id="261" name="Shape 261"/>
          <p:cNvPicPr preferRelativeResize="0"/>
          <p:nvPr/>
        </p:nvPicPr>
        <p:blipFill>
          <a:blip r:embed="rId3">
            <a:alphaModFix/>
          </a:blip>
          <a:stretch>
            <a:fillRect/>
          </a:stretch>
        </p:blipFill>
        <p:spPr>
          <a:xfrm>
            <a:off x="1668000" y="746950"/>
            <a:ext cx="5807999" cy="4682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Shape 267"/>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000" u="none" cap="none" strike="noStrike">
                <a:solidFill>
                  <a:srgbClr val="001D4D"/>
                </a:solidFill>
                <a:latin typeface="Trebuchet MS"/>
                <a:ea typeface="Trebuchet MS"/>
                <a:cs typeface="Trebuchet MS"/>
                <a:sym typeface="Trebuchet MS"/>
              </a:rPr>
              <a:t>User Stor</a:t>
            </a:r>
            <a:r>
              <a:rPr lang="en-US" sz="3000"/>
              <a:t>y #289- GPS map</a:t>
            </a:r>
          </a:p>
        </p:txBody>
      </p:sp>
      <p:sp>
        <p:nvSpPr>
          <p:cNvPr id="268" name="Shape 268"/>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69850" lvl="0" marL="0" rtl="0">
              <a:spcBef>
                <a:spcPts val="0"/>
              </a:spcBef>
              <a:buClr>
                <a:schemeClr val="dk1"/>
              </a:buClr>
              <a:buSzPct val="61111"/>
              <a:buFont typeface="Arial"/>
              <a:buNone/>
            </a:pPr>
            <a:r>
              <a:rPr lang="en-US"/>
              <a:t>Description: </a:t>
            </a:r>
          </a:p>
          <a:p>
            <a:pPr indent="-69850" lvl="0" marL="0" rtl="0">
              <a:spcBef>
                <a:spcPts val="0"/>
              </a:spcBef>
              <a:buClr>
                <a:schemeClr val="dk1"/>
              </a:buClr>
              <a:buSzPct val="61111"/>
              <a:buFont typeface="Arial"/>
              <a:buNone/>
            </a:pPr>
            <a:r>
              <a:rPr lang="en-US" sz="1800">
                <a:solidFill>
                  <a:srgbClr val="001D4D"/>
                </a:solidFill>
              </a:rPr>
              <a:t>As a drone user, I want to be given a map with which I can interact and give the drone locations to move so that I can visually determine regions the drone should survey.</a:t>
            </a:r>
          </a:p>
          <a:p>
            <a:pPr indent="-69850" lvl="0" marL="0" rtl="0">
              <a:spcBef>
                <a:spcPts val="0"/>
              </a:spcBef>
              <a:buClr>
                <a:schemeClr val="dk1"/>
              </a:buClr>
              <a:buSzPct val="50000"/>
              <a:buFont typeface="Arial"/>
              <a:buNone/>
            </a:pPr>
            <a:r>
              <a:rPr lang="en-US"/>
              <a:t>Acceptance Criteria:</a:t>
            </a:r>
          </a:p>
          <a:p>
            <a:pPr indent="-342900" lvl="0" marL="457200" rtl="0">
              <a:spcBef>
                <a:spcPts val="0"/>
              </a:spcBef>
              <a:buClr>
                <a:srgbClr val="001D4D"/>
              </a:buClr>
              <a:buSzPct val="100000"/>
              <a:buFont typeface="Trebuchet MS"/>
              <a:buAutoNum type="arabicPeriod"/>
            </a:pPr>
            <a:r>
              <a:rPr lang="en-US" sz="1800">
                <a:solidFill>
                  <a:srgbClr val="001D4D"/>
                </a:solidFill>
              </a:rPr>
              <a:t>Fully integrated into GUI</a:t>
            </a:r>
          </a:p>
          <a:p>
            <a:pPr indent="-342900" lvl="0" marL="457200" rtl="0">
              <a:spcBef>
                <a:spcPts val="0"/>
              </a:spcBef>
              <a:buClr>
                <a:srgbClr val="001D4D"/>
              </a:buClr>
              <a:buSzPct val="100000"/>
              <a:buFont typeface="Trebuchet MS"/>
              <a:buAutoNum type="arabicPeriod"/>
            </a:pPr>
            <a:r>
              <a:rPr lang="en-US" sz="1800">
                <a:solidFill>
                  <a:srgbClr val="001D4D"/>
                </a:solidFill>
              </a:rPr>
              <a:t>“Box drawing” to provide the drone with a region of interest (ROI)</a:t>
            </a:r>
          </a:p>
          <a:p>
            <a:pPr indent="-342900" lvl="0" marL="457200" rtl="0">
              <a:spcBef>
                <a:spcPts val="0"/>
              </a:spcBef>
              <a:buClr>
                <a:srgbClr val="001D4D"/>
              </a:buClr>
              <a:buSzPct val="100000"/>
              <a:buFont typeface="Trebuchet MS"/>
              <a:buAutoNum type="arabicPeriod"/>
            </a:pPr>
            <a:r>
              <a:rPr lang="en-US" sz="1800">
                <a:solidFill>
                  <a:srgbClr val="001D4D"/>
                </a:solidFill>
              </a:rPr>
              <a:t>Uses Google API to provide or derive GPS coordinates</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pic>
        <p:nvPicPr>
          <p:cNvPr descr="user_pathing.gif" id="274" name="Shape 274"/>
          <p:cNvPicPr preferRelativeResize="0"/>
          <p:nvPr/>
        </p:nvPicPr>
        <p:blipFill>
          <a:blip r:embed="rId3">
            <a:alphaModFix/>
          </a:blip>
          <a:stretch>
            <a:fillRect/>
          </a:stretch>
        </p:blipFill>
        <p:spPr>
          <a:xfrm>
            <a:off x="458699" y="1264137"/>
            <a:ext cx="8226599" cy="3637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Shape 280"/>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000" u="none" cap="none" strike="noStrike">
                <a:solidFill>
                  <a:srgbClr val="001D4D"/>
                </a:solidFill>
                <a:latin typeface="Trebuchet MS"/>
                <a:ea typeface="Trebuchet MS"/>
                <a:cs typeface="Trebuchet MS"/>
                <a:sym typeface="Trebuchet MS"/>
              </a:rPr>
              <a:t>User Stor</a:t>
            </a:r>
            <a:r>
              <a:rPr lang="en-US" sz="3000"/>
              <a:t>y #289- GPS map</a:t>
            </a:r>
          </a:p>
        </p:txBody>
      </p:sp>
      <p:pic>
        <p:nvPicPr>
          <p:cNvPr id="281" name="Shape 281"/>
          <p:cNvPicPr preferRelativeResize="0"/>
          <p:nvPr/>
        </p:nvPicPr>
        <p:blipFill>
          <a:blip r:embed="rId3">
            <a:alphaModFix/>
          </a:blip>
          <a:stretch>
            <a:fillRect/>
          </a:stretch>
        </p:blipFill>
        <p:spPr>
          <a:xfrm>
            <a:off x="1311462" y="1578225"/>
            <a:ext cx="6519424" cy="4388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Shape 287"/>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000" u="none" cap="none" strike="noStrike">
                <a:solidFill>
                  <a:srgbClr val="001D4D"/>
                </a:solidFill>
                <a:latin typeface="Trebuchet MS"/>
                <a:ea typeface="Trebuchet MS"/>
                <a:cs typeface="Trebuchet MS"/>
                <a:sym typeface="Trebuchet MS"/>
              </a:rPr>
              <a:t>User Stor</a:t>
            </a:r>
            <a:r>
              <a:rPr lang="en-US" sz="3000"/>
              <a:t>y #262- GPS coordinate and sensor data</a:t>
            </a:r>
            <a:r>
              <a:rPr lang="en-US"/>
              <a:t> </a:t>
            </a:r>
          </a:p>
        </p:txBody>
      </p:sp>
      <p:sp>
        <p:nvSpPr>
          <p:cNvPr id="288" name="Shape 288"/>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0" lvl="0" marL="0" marR="0" rtl="0" algn="l">
              <a:spcBef>
                <a:spcPts val="2000"/>
              </a:spcBef>
              <a:spcAft>
                <a:spcPts val="0"/>
              </a:spcAft>
              <a:buNone/>
            </a:pPr>
            <a:r>
              <a:rPr lang="en-US"/>
              <a:t>Description: </a:t>
            </a:r>
          </a:p>
          <a:p>
            <a:pPr indent="0" lvl="0" marL="0" marR="0" rtl="0" algn="l">
              <a:spcBef>
                <a:spcPts val="2000"/>
              </a:spcBef>
              <a:spcAft>
                <a:spcPts val="0"/>
              </a:spcAft>
              <a:buNone/>
            </a:pPr>
            <a:r>
              <a:rPr lang="en-US" sz="1800"/>
              <a:t>As a drone programmer, I want the drone to acquire its GPS coordinates and compass heading, accelerometer data, and gyroscope data </a:t>
            </a:r>
            <a:r>
              <a:rPr lang="en-US" sz="1800">
                <a:solidFill>
                  <a:srgbClr val="001D4D"/>
                </a:solidFill>
              </a:rPr>
              <a:t>so that I can successfully pilot the drone.</a:t>
            </a:r>
          </a:p>
          <a:p>
            <a:pPr indent="0" lvl="0" marL="0" marR="0" rtl="0" algn="l">
              <a:spcBef>
                <a:spcPts val="2000"/>
              </a:spcBef>
              <a:spcAft>
                <a:spcPts val="0"/>
              </a:spcAft>
              <a:buNone/>
            </a:pPr>
            <a:r>
              <a:rPr lang="en-US"/>
              <a:t>Acceptance Criteria:</a:t>
            </a:r>
          </a:p>
          <a:p>
            <a:pPr indent="-342900" lvl="0" marL="457200" marR="0" rtl="0" algn="l">
              <a:spcBef>
                <a:spcPts val="2000"/>
              </a:spcBef>
              <a:spcAft>
                <a:spcPts val="0"/>
              </a:spcAft>
              <a:buSzPct val="100000"/>
              <a:buFont typeface="Trebuchet MS"/>
              <a:buAutoNum type="arabicPeriod"/>
            </a:pPr>
            <a:r>
              <a:rPr lang="en-US" sz="1800"/>
              <a:t>Clear, sunny weather</a:t>
            </a:r>
          </a:p>
          <a:p>
            <a:pPr indent="-342900" lvl="0" marL="457200" marR="0" rtl="0" algn="l">
              <a:spcBef>
                <a:spcPts val="2000"/>
              </a:spcBef>
              <a:spcAft>
                <a:spcPts val="0"/>
              </a:spcAft>
              <a:buSzPct val="100000"/>
              <a:buFont typeface="Trebuchet MS"/>
              <a:buAutoNum type="arabicPeriod"/>
            </a:pPr>
            <a:r>
              <a:rPr lang="en-US" sz="1800"/>
              <a:t>Open area with no buildings or obstacles</a:t>
            </a:r>
          </a:p>
          <a:p>
            <a:pPr indent="0" lvl="0" marL="0" marR="0" rtl="0" algn="l">
              <a:spcBef>
                <a:spcPts val="2000"/>
              </a:spcBef>
              <a:spcAft>
                <a:spcPts val="0"/>
              </a:spcAft>
              <a:buNone/>
            </a:pPr>
            <a:r>
              <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Shape 294"/>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000" u="none" cap="none" strike="noStrike">
                <a:solidFill>
                  <a:srgbClr val="001D4D"/>
                </a:solidFill>
                <a:latin typeface="Trebuchet MS"/>
                <a:ea typeface="Trebuchet MS"/>
                <a:cs typeface="Trebuchet MS"/>
                <a:sym typeface="Trebuchet MS"/>
              </a:rPr>
              <a:t>User Stor</a:t>
            </a:r>
            <a:r>
              <a:rPr lang="en-US" sz="3000"/>
              <a:t>y #264- Flight controller</a:t>
            </a:r>
          </a:p>
        </p:txBody>
      </p:sp>
      <p:sp>
        <p:nvSpPr>
          <p:cNvPr id="295" name="Shape 295"/>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69850" lvl="0" marL="0" rtl="0">
              <a:spcBef>
                <a:spcPts val="0"/>
              </a:spcBef>
              <a:buClr>
                <a:schemeClr val="dk1"/>
              </a:buClr>
              <a:buSzPct val="50000"/>
              <a:buFont typeface="Arial"/>
              <a:buNone/>
            </a:pPr>
            <a:r>
              <a:rPr lang="en-US"/>
              <a:t>Description: </a:t>
            </a:r>
          </a:p>
          <a:p>
            <a:pPr indent="-69850" lvl="0" marL="0" rtl="0">
              <a:spcBef>
                <a:spcPts val="0"/>
              </a:spcBef>
              <a:buClr>
                <a:schemeClr val="dk1"/>
              </a:buClr>
              <a:buSzPct val="61111"/>
              <a:buFont typeface="Arial"/>
              <a:buNone/>
            </a:pPr>
            <a:r>
              <a:rPr lang="en-US" sz="1800">
                <a:solidFill>
                  <a:srgbClr val="001D4D"/>
                </a:solidFill>
              </a:rPr>
              <a:t>As a drone user, I want to have a graphical interface with the drone so that I can send it commands through button selections, view real-time sensor data, and see live video so that I can more effectively pilot the drone.</a:t>
            </a:r>
          </a:p>
          <a:p>
            <a:pPr indent="0" lvl="0" marL="0" rtl="0">
              <a:spcBef>
                <a:spcPts val="0"/>
              </a:spcBef>
              <a:buNone/>
            </a:pPr>
            <a:r>
              <a:rPr lang="en-US"/>
              <a:t>Acceptance Criteria:</a:t>
            </a:r>
          </a:p>
          <a:p>
            <a:pPr indent="-342900" lvl="0" marL="457200" rtl="0">
              <a:spcBef>
                <a:spcPts val="0"/>
              </a:spcBef>
              <a:buClr>
                <a:srgbClr val="001D4D"/>
              </a:buClr>
              <a:buSzPct val="100000"/>
              <a:buFont typeface="Trebuchet MS"/>
              <a:buAutoNum type="arabicPeriod"/>
            </a:pPr>
            <a:r>
              <a:rPr lang="en-US" sz="1800">
                <a:solidFill>
                  <a:srgbClr val="001D4D"/>
                </a:solidFill>
              </a:rPr>
              <a:t>Open area with no obstacles.</a:t>
            </a:r>
          </a:p>
          <a:p>
            <a:pPr indent="-342900" lvl="0" marL="457200" rtl="0">
              <a:spcBef>
                <a:spcPts val="0"/>
              </a:spcBef>
              <a:buClr>
                <a:srgbClr val="001D4D"/>
              </a:buClr>
              <a:buSzPct val="100000"/>
              <a:buFont typeface="Trebuchet MS"/>
              <a:buAutoNum type="arabicPeriod"/>
            </a:pPr>
            <a:r>
              <a:rPr lang="en-US" sz="1800">
                <a:solidFill>
                  <a:srgbClr val="001D4D"/>
                </a:solidFill>
              </a:rPr>
              <a:t>Python 2.7</a:t>
            </a:r>
          </a:p>
          <a:p>
            <a:pPr indent="0" lvl="0" marL="0" rtl="0">
              <a:lnSpc>
                <a:spcPct val="115000"/>
              </a:lnSpc>
              <a:spcBef>
                <a:spcPts val="0"/>
              </a:spcBef>
              <a:buNone/>
            </a:pPr>
            <a:r>
              <a:t/>
            </a:r>
            <a:endParaRPr sz="1050">
              <a:solidFill>
                <a:schemeClr val="dk1"/>
              </a:solidFill>
              <a:highlight>
                <a:srgbClr val="FFFFFF"/>
              </a:highlight>
              <a:latin typeface="Arial"/>
              <a:ea typeface="Arial"/>
              <a:cs typeface="Arial"/>
              <a:sym typeface="Arial"/>
            </a:endParaRPr>
          </a:p>
          <a:p>
            <a:pPr indent="0" lvl="0" marL="0" rtl="0">
              <a:spcBef>
                <a:spcPts val="0"/>
              </a:spcBef>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pic>
        <p:nvPicPr>
          <p:cNvPr descr="controller1.png" id="301" name="Shape 301"/>
          <p:cNvPicPr preferRelativeResize="0"/>
          <p:nvPr/>
        </p:nvPicPr>
        <p:blipFill>
          <a:blip r:embed="rId3">
            <a:alphaModFix/>
          </a:blip>
          <a:stretch>
            <a:fillRect/>
          </a:stretch>
        </p:blipFill>
        <p:spPr>
          <a:xfrm>
            <a:off x="889325" y="984100"/>
            <a:ext cx="2400300" cy="3476625"/>
          </a:xfrm>
          <a:prstGeom prst="rect">
            <a:avLst/>
          </a:prstGeom>
          <a:noFill/>
          <a:ln>
            <a:noFill/>
          </a:ln>
        </p:spPr>
      </p:pic>
      <p:pic>
        <p:nvPicPr>
          <p:cNvPr descr="controller2.png" id="302" name="Shape 302"/>
          <p:cNvPicPr preferRelativeResize="0"/>
          <p:nvPr/>
        </p:nvPicPr>
        <p:blipFill>
          <a:blip r:embed="rId4">
            <a:alphaModFix/>
          </a:blip>
          <a:stretch>
            <a:fillRect/>
          </a:stretch>
        </p:blipFill>
        <p:spPr>
          <a:xfrm>
            <a:off x="2197012" y="3570875"/>
            <a:ext cx="5953125" cy="1123950"/>
          </a:xfrm>
          <a:prstGeom prst="rect">
            <a:avLst/>
          </a:prstGeom>
          <a:noFill/>
          <a:ln>
            <a:noFill/>
          </a:ln>
        </p:spPr>
      </p:pic>
      <p:pic>
        <p:nvPicPr>
          <p:cNvPr descr="controller3.png" id="303" name="Shape 303"/>
          <p:cNvPicPr preferRelativeResize="0"/>
          <p:nvPr/>
        </p:nvPicPr>
        <p:blipFill>
          <a:blip r:embed="rId5">
            <a:alphaModFix/>
          </a:blip>
          <a:stretch>
            <a:fillRect/>
          </a:stretch>
        </p:blipFill>
        <p:spPr>
          <a:xfrm>
            <a:off x="2739175" y="530875"/>
            <a:ext cx="5410975" cy="1095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Shape 309"/>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000" u="none" cap="none" strike="noStrike">
                <a:solidFill>
                  <a:srgbClr val="001D4D"/>
                </a:solidFill>
                <a:latin typeface="Trebuchet MS"/>
                <a:ea typeface="Trebuchet MS"/>
                <a:cs typeface="Trebuchet MS"/>
                <a:sym typeface="Trebuchet MS"/>
              </a:rPr>
              <a:t>User Stor</a:t>
            </a:r>
            <a:r>
              <a:rPr lang="en-US" sz="3000"/>
              <a:t>y #265- Drone path navigation</a:t>
            </a:r>
          </a:p>
        </p:txBody>
      </p:sp>
      <p:sp>
        <p:nvSpPr>
          <p:cNvPr id="310" name="Shape 310"/>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69850" lvl="0" marL="0" rtl="0">
              <a:spcBef>
                <a:spcPts val="0"/>
              </a:spcBef>
              <a:buClr>
                <a:schemeClr val="dk1"/>
              </a:buClr>
              <a:buSzPct val="50000"/>
              <a:buFont typeface="Arial"/>
              <a:buNone/>
            </a:pPr>
            <a:r>
              <a:rPr lang="en-US"/>
              <a:t>Description: </a:t>
            </a:r>
          </a:p>
          <a:p>
            <a:pPr indent="-69850" lvl="0" marL="0" rtl="0">
              <a:spcBef>
                <a:spcPts val="0"/>
              </a:spcBef>
              <a:buClr>
                <a:schemeClr val="dk1"/>
              </a:buClr>
              <a:buSzPct val="61111"/>
              <a:buFont typeface="Arial"/>
              <a:buNone/>
            </a:pPr>
            <a:r>
              <a:rPr lang="en-US" sz="1800">
                <a:solidFill>
                  <a:srgbClr val="001D4D"/>
                </a:solidFill>
              </a:rPr>
              <a:t>As a drone programmer, I want to establish the code necessary to have the drone be able to travel a predefined path from one GPS coordinate to another so that I do not have to manually pilot the drone through a path.</a:t>
            </a:r>
          </a:p>
          <a:p>
            <a:pPr indent="-69850" lvl="0" marL="0" rtl="0">
              <a:spcBef>
                <a:spcPts val="0"/>
              </a:spcBef>
              <a:buClr>
                <a:schemeClr val="dk1"/>
              </a:buClr>
              <a:buSzPct val="50000"/>
              <a:buFont typeface="Arial"/>
              <a:buNone/>
            </a:pPr>
            <a:r>
              <a:rPr lang="en-US"/>
              <a:t>Acceptance Criteria:</a:t>
            </a:r>
          </a:p>
          <a:p>
            <a:pPr indent="-342900" lvl="0" marL="457200" rtl="0">
              <a:spcBef>
                <a:spcPts val="0"/>
              </a:spcBef>
              <a:buClr>
                <a:srgbClr val="001D4D"/>
              </a:buClr>
              <a:buSzPct val="100000"/>
              <a:buFont typeface="Trebuchet MS"/>
              <a:buAutoNum type="arabicPeriod"/>
            </a:pPr>
            <a:r>
              <a:rPr lang="en-US" sz="1800">
                <a:solidFill>
                  <a:srgbClr val="001D4D"/>
                </a:solidFill>
              </a:rPr>
              <a:t>Clear and sunny weather</a:t>
            </a:r>
          </a:p>
          <a:p>
            <a:pPr indent="-342900" lvl="0" marL="457200" rtl="0">
              <a:spcBef>
                <a:spcPts val="0"/>
              </a:spcBef>
              <a:buClr>
                <a:srgbClr val="001D4D"/>
              </a:buClr>
              <a:buSzPct val="100000"/>
              <a:buFont typeface="Trebuchet MS"/>
              <a:buAutoNum type="arabicPeriod"/>
            </a:pPr>
            <a:r>
              <a:rPr lang="en-US" sz="1800">
                <a:solidFill>
                  <a:srgbClr val="001D4D"/>
                </a:solidFill>
              </a:rPr>
              <a:t>Open area with no obstacles</a:t>
            </a:r>
          </a:p>
          <a:p>
            <a:pPr indent="-342900" lvl="0" marL="457200" rtl="0">
              <a:spcBef>
                <a:spcPts val="0"/>
              </a:spcBef>
              <a:buClr>
                <a:srgbClr val="001D4D"/>
              </a:buClr>
              <a:buSzPct val="100000"/>
              <a:buFont typeface="Trebuchet MS"/>
              <a:buAutoNum type="arabicPeriod"/>
            </a:pPr>
            <a:r>
              <a:rPr lang="en-US" sz="1800">
                <a:solidFill>
                  <a:srgbClr val="001D4D"/>
                </a:solidFill>
              </a:rPr>
              <a:t>Clear GPS signal </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pic>
        <p:nvPicPr>
          <p:cNvPr id="316" name="Shape 316"/>
          <p:cNvPicPr preferRelativeResize="0"/>
          <p:nvPr/>
        </p:nvPicPr>
        <p:blipFill>
          <a:blip r:embed="rId3">
            <a:alphaModFix/>
          </a:blip>
          <a:stretch>
            <a:fillRect/>
          </a:stretch>
        </p:blipFill>
        <p:spPr>
          <a:xfrm>
            <a:off x="848400" y="1488725"/>
            <a:ext cx="7612174" cy="4599024"/>
          </a:xfrm>
          <a:prstGeom prst="rect">
            <a:avLst/>
          </a:prstGeom>
          <a:noFill/>
          <a:ln>
            <a:noFill/>
          </a:ln>
        </p:spPr>
      </p:pic>
      <p:sp>
        <p:nvSpPr>
          <p:cNvPr id="317" name="Shape 317"/>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000" u="none" cap="none" strike="noStrike">
                <a:solidFill>
                  <a:srgbClr val="001D4D"/>
                </a:solidFill>
                <a:latin typeface="Trebuchet MS"/>
                <a:ea typeface="Trebuchet MS"/>
                <a:cs typeface="Trebuchet MS"/>
                <a:sym typeface="Trebuchet MS"/>
              </a:rPr>
              <a:t>User Stor</a:t>
            </a:r>
            <a:r>
              <a:rPr lang="en-US" sz="3000"/>
              <a:t>y #265- Drone path navigation</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Shape 323"/>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000" u="none" cap="none" strike="noStrike">
                <a:solidFill>
                  <a:srgbClr val="001D4D"/>
                </a:solidFill>
                <a:latin typeface="Trebuchet MS"/>
                <a:ea typeface="Trebuchet MS"/>
                <a:cs typeface="Trebuchet MS"/>
                <a:sym typeface="Trebuchet MS"/>
              </a:rPr>
              <a:t>User Stor</a:t>
            </a:r>
            <a:r>
              <a:rPr lang="en-US" sz="3000"/>
              <a:t>y #290- Integrate sensor data into controls</a:t>
            </a:r>
          </a:p>
        </p:txBody>
      </p:sp>
      <p:sp>
        <p:nvSpPr>
          <p:cNvPr id="324" name="Shape 324"/>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69850" lvl="0" marL="0" rtl="0">
              <a:spcBef>
                <a:spcPts val="0"/>
              </a:spcBef>
              <a:buClr>
                <a:schemeClr val="dk1"/>
              </a:buClr>
              <a:buSzPct val="50000"/>
              <a:buFont typeface="Arial"/>
              <a:buNone/>
            </a:pPr>
            <a:r>
              <a:rPr lang="en-US"/>
              <a:t>Description: </a:t>
            </a:r>
          </a:p>
          <a:p>
            <a:pPr indent="-69850" lvl="0" marL="0" rtl="0">
              <a:spcBef>
                <a:spcPts val="0"/>
              </a:spcBef>
              <a:buClr>
                <a:schemeClr val="dk1"/>
              </a:buClr>
              <a:buSzPct val="61111"/>
              <a:buFont typeface="Arial"/>
              <a:buNone/>
            </a:pPr>
            <a:r>
              <a:rPr lang="en-US" sz="1800">
                <a:solidFill>
                  <a:srgbClr val="001D4D"/>
                </a:solidFill>
              </a:rPr>
              <a:t>As a drone programmer, I want the drone to be able to perform basic responses to its accelerometer, GPS and camera data so that I can develop mid-flight course corrections, object detection and collision avoidance.</a:t>
            </a:r>
          </a:p>
          <a:p>
            <a:pPr indent="0" lvl="0" marL="0" rtl="0">
              <a:spcBef>
                <a:spcPts val="0"/>
              </a:spcBef>
              <a:buNone/>
            </a:pPr>
            <a:r>
              <a:rPr lang="en-US"/>
              <a:t>Acceptance Criteria:</a:t>
            </a:r>
          </a:p>
          <a:p>
            <a:pPr indent="-342900" lvl="0" marL="457200" rtl="0">
              <a:spcBef>
                <a:spcPts val="0"/>
              </a:spcBef>
              <a:buClr>
                <a:srgbClr val="001D4D"/>
              </a:buClr>
              <a:buSzPct val="100000"/>
              <a:buFont typeface="Trebuchet MS"/>
              <a:buAutoNum type="arabicPeriod"/>
            </a:pPr>
            <a:r>
              <a:rPr lang="en-US" sz="1800">
                <a:solidFill>
                  <a:srgbClr val="001D4D"/>
                </a:solidFill>
              </a:rPr>
              <a:t>New waypoints inserted into current queue</a:t>
            </a:r>
          </a:p>
          <a:p>
            <a:pPr indent="-342900" lvl="0" marL="457200" rtl="0">
              <a:spcBef>
                <a:spcPts val="0"/>
              </a:spcBef>
              <a:buClr>
                <a:srgbClr val="001D4D"/>
              </a:buClr>
              <a:buSzPct val="100000"/>
              <a:buFont typeface="Trebuchet MS"/>
              <a:buAutoNum type="arabicPeriod"/>
            </a:pPr>
            <a:r>
              <a:rPr lang="en-US" sz="1800">
                <a:solidFill>
                  <a:srgbClr val="001D4D"/>
                </a:solidFill>
              </a:rPr>
              <a:t>New targets overriding current targets, with optional preservation of old target</a:t>
            </a:r>
          </a:p>
          <a:p>
            <a:pPr indent="-342900" lvl="0" marL="457200" rtl="0">
              <a:spcBef>
                <a:spcPts val="0"/>
              </a:spcBef>
              <a:buClr>
                <a:srgbClr val="001D4D"/>
              </a:buClr>
              <a:buSzPct val="100000"/>
              <a:buFont typeface="Trebuchet MS"/>
              <a:buAutoNum type="arabicPeriod"/>
            </a:pPr>
            <a:r>
              <a:rPr lang="en-US" sz="1800">
                <a:solidFill>
                  <a:srgbClr val="001D4D"/>
                </a:solidFill>
              </a:rPr>
              <a:t>Live video feed to the GUI with basic color detection</a:t>
            </a:r>
          </a:p>
          <a:p>
            <a:pPr indent="-342900" lvl="0" marL="457200" rtl="0">
              <a:spcBef>
                <a:spcPts val="0"/>
              </a:spcBef>
              <a:buClr>
                <a:srgbClr val="001D4D"/>
              </a:buClr>
              <a:buSzPct val="100000"/>
              <a:buFont typeface="Trebuchet MS"/>
              <a:buAutoNum type="arabicPeriod"/>
            </a:pPr>
            <a:r>
              <a:rPr lang="en-US" sz="1800">
                <a:solidFill>
                  <a:srgbClr val="001D4D"/>
                </a:solidFill>
              </a:rPr>
              <a:t>Manual control disengages automated control</a:t>
            </a:r>
          </a:p>
          <a:p>
            <a:pPr indent="-342900" lvl="0" marL="457200" rtl="0">
              <a:spcBef>
                <a:spcPts val="0"/>
              </a:spcBef>
              <a:buClr>
                <a:srgbClr val="001D4D"/>
              </a:buClr>
              <a:buSzPct val="100000"/>
              <a:buFont typeface="Trebuchet MS"/>
              <a:buAutoNum type="arabicPeriod"/>
            </a:pPr>
            <a:r>
              <a:rPr lang="en-US" sz="1800">
                <a:solidFill>
                  <a:srgbClr val="001D4D"/>
                </a:solidFill>
              </a:rPr>
              <a:t>Movement accommodates wind interference</a:t>
            </a:r>
          </a:p>
          <a:p>
            <a:pPr indent="0" lvl="0" marL="0" rtl="0">
              <a:spcBef>
                <a:spcPts val="0"/>
              </a:spcBef>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Shape 157"/>
          <p:cNvSpPr txBox="1"/>
          <p:nvPr>
            <p:ph type="title"/>
          </p:nvPr>
        </p:nvSpPr>
        <p:spPr>
          <a:xfrm>
            <a:off x="779462" y="381000"/>
            <a:ext cx="7583486" cy="1044575"/>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lang="en-US" sz="1800"/>
              <a:t>Improve horticultural characteristics data gathering of tropical </a:t>
            </a:r>
            <a:r>
              <a:rPr lang="en-US" sz="1800"/>
              <a:t>agriculture</a:t>
            </a:r>
            <a:r>
              <a:rPr lang="en-US" sz="1800"/>
              <a:t> to reduce production costs and environmental impacts.</a:t>
            </a:r>
          </a:p>
        </p:txBody>
      </p:sp>
      <p:sp>
        <p:nvSpPr>
          <p:cNvPr id="158" name="Shape 158"/>
          <p:cNvSpPr txBox="1"/>
          <p:nvPr>
            <p:ph idx="1" type="body"/>
          </p:nvPr>
        </p:nvSpPr>
        <p:spPr>
          <a:xfrm>
            <a:off x="779475" y="1524000"/>
            <a:ext cx="7583400" cy="4491900"/>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None/>
            </a:pPr>
            <a:r>
              <a:t/>
            </a:r>
            <a:endParaRPr/>
          </a:p>
          <a:p>
            <a:pPr indent="0" lvl="0" marL="0" marR="0" rtl="0" algn="l">
              <a:lnSpc>
                <a:spcPct val="100000"/>
              </a:lnSpc>
              <a:spcBef>
                <a:spcPts val="2000"/>
              </a:spcBef>
              <a:spcAft>
                <a:spcPts val="0"/>
              </a:spcAft>
              <a:buNone/>
            </a:pPr>
            <a:r>
              <a:t/>
            </a:r>
            <a:endParaRPr sz="1800"/>
          </a:p>
          <a:p>
            <a:pPr indent="0" lvl="0" marL="0" marR="0" rtl="0" algn="l">
              <a:lnSpc>
                <a:spcPct val="100000"/>
              </a:lnSpc>
              <a:spcBef>
                <a:spcPts val="2000"/>
              </a:spcBef>
              <a:spcAft>
                <a:spcPts val="0"/>
              </a:spcAft>
              <a:buNone/>
            </a:pPr>
            <a:r>
              <a:t/>
            </a:r>
            <a:endParaRPr sz="1800"/>
          </a:p>
          <a:p>
            <a:pPr indent="0" lvl="0" marL="0" marR="0" rtl="0" algn="l">
              <a:lnSpc>
                <a:spcPct val="100000"/>
              </a:lnSpc>
              <a:spcBef>
                <a:spcPts val="2000"/>
              </a:spcBef>
              <a:spcAft>
                <a:spcPts val="0"/>
              </a:spcAft>
              <a:buNone/>
            </a:pPr>
            <a:r>
              <a:t/>
            </a:r>
            <a:endParaRPr sz="1100"/>
          </a:p>
          <a:p>
            <a:pPr indent="0" lvl="0" marL="0" marR="0" rtl="0" algn="l">
              <a:lnSpc>
                <a:spcPct val="100000"/>
              </a:lnSpc>
              <a:spcBef>
                <a:spcPts val="2000"/>
              </a:spcBef>
              <a:spcAft>
                <a:spcPts val="0"/>
              </a:spcAft>
              <a:buNone/>
            </a:pPr>
            <a:r>
              <a:t/>
            </a:r>
            <a:endParaRPr sz="1100"/>
          </a:p>
          <a:p>
            <a:pPr indent="0" lvl="0" marL="0" marR="0" rtl="0" algn="l">
              <a:lnSpc>
                <a:spcPct val="100000"/>
              </a:lnSpc>
              <a:spcBef>
                <a:spcPts val="2000"/>
              </a:spcBef>
              <a:spcAft>
                <a:spcPts val="0"/>
              </a:spcAft>
              <a:buNone/>
            </a:pPr>
            <a:r>
              <a:t/>
            </a:r>
            <a:endParaRPr sz="1100"/>
          </a:p>
          <a:p>
            <a:pPr indent="0" lvl="0" marL="0" marR="0" rtl="0" algn="l">
              <a:lnSpc>
                <a:spcPct val="100000"/>
              </a:lnSpc>
              <a:spcBef>
                <a:spcPts val="2000"/>
              </a:spcBef>
              <a:spcAft>
                <a:spcPts val="0"/>
              </a:spcAft>
              <a:buNone/>
            </a:pPr>
            <a:r>
              <a:t/>
            </a:r>
            <a:endParaRPr sz="1100"/>
          </a:p>
          <a:p>
            <a:pPr indent="0" lvl="0" marL="0" marR="0" rtl="0" algn="l">
              <a:lnSpc>
                <a:spcPct val="100000"/>
              </a:lnSpc>
              <a:spcBef>
                <a:spcPts val="2000"/>
              </a:spcBef>
              <a:spcAft>
                <a:spcPts val="0"/>
              </a:spcAft>
              <a:buNone/>
            </a:pPr>
            <a:r>
              <a:t/>
            </a:r>
            <a:endParaRPr sz="1100"/>
          </a:p>
          <a:p>
            <a:pPr indent="0" lvl="0" marL="0" marR="0" rtl="0" algn="l">
              <a:lnSpc>
                <a:spcPct val="100000"/>
              </a:lnSpc>
              <a:spcBef>
                <a:spcPts val="0"/>
              </a:spcBef>
              <a:spcAft>
                <a:spcPts val="0"/>
              </a:spcAft>
              <a:buNone/>
            </a:pPr>
            <a:r>
              <a:t/>
            </a:r>
            <a:endParaRPr sz="1100"/>
          </a:p>
          <a:p>
            <a:pPr indent="0" lvl="0" marL="0" marR="0" rtl="0" algn="l">
              <a:lnSpc>
                <a:spcPct val="100000"/>
              </a:lnSpc>
              <a:spcBef>
                <a:spcPts val="0"/>
              </a:spcBef>
              <a:spcAft>
                <a:spcPts val="0"/>
              </a:spcAft>
              <a:buNone/>
            </a:pPr>
            <a:r>
              <a:t/>
            </a:r>
            <a:endParaRPr sz="1100"/>
          </a:p>
          <a:p>
            <a:pPr indent="-238125" lvl="0" marL="282575" marR="0" rtl="0" algn="l">
              <a:lnSpc>
                <a:spcPct val="100000"/>
              </a:lnSpc>
              <a:spcBef>
                <a:spcPts val="0"/>
              </a:spcBef>
              <a:spcAft>
                <a:spcPts val="0"/>
              </a:spcAft>
              <a:buClr>
                <a:srgbClr val="001D4D"/>
              </a:buClr>
              <a:buSzPct val="100000"/>
              <a:buFont typeface="Noto Sans Symbols"/>
              <a:buChar char="●"/>
            </a:pPr>
            <a:r>
              <a:rPr lang="en-US" sz="1100"/>
              <a:t>http://blogs.discovermagazine.com/drone360/files/2015/05/13931871659_a7188e1be8_z.jpg</a:t>
            </a:r>
          </a:p>
          <a:p>
            <a:pPr indent="-238125" lvl="0" marL="282575" marR="0" rtl="0" algn="l">
              <a:lnSpc>
                <a:spcPct val="100000"/>
              </a:lnSpc>
              <a:spcBef>
                <a:spcPts val="0"/>
              </a:spcBef>
              <a:spcAft>
                <a:spcPts val="0"/>
              </a:spcAft>
              <a:buClr>
                <a:srgbClr val="001D4D"/>
              </a:buClr>
              <a:buSzPct val="100000"/>
              <a:buFont typeface="Noto Sans Symbols"/>
              <a:buChar char="●"/>
            </a:pPr>
            <a:r>
              <a:rPr lang="en-US" sz="1100"/>
              <a:t>http://today.ucf.edu/files/2013/08/webcitrus-e1377699140828-548x365.jpg</a:t>
            </a:r>
          </a:p>
          <a:p>
            <a:pPr indent="-238125" lvl="0" marL="282575" marR="0" rtl="0" algn="l">
              <a:lnSpc>
                <a:spcPct val="100000"/>
              </a:lnSpc>
              <a:spcBef>
                <a:spcPts val="0"/>
              </a:spcBef>
              <a:spcAft>
                <a:spcPts val="0"/>
              </a:spcAft>
              <a:buClr>
                <a:srgbClr val="001D4D"/>
              </a:buClr>
              <a:buSzPct val="100000"/>
              <a:buFont typeface="Noto Sans Symbols"/>
              <a:buChar char="●"/>
            </a:pPr>
            <a:r>
              <a:rPr lang="en-US" sz="1100"/>
              <a:t>http://www.earthinstitute.columbia.edu/sitefiles/image/press_room/press_releases/2016/bauer-fertilizer.jpg</a:t>
            </a:r>
          </a:p>
        </p:txBody>
      </p:sp>
      <p:pic>
        <p:nvPicPr>
          <p:cNvPr descr="13931871659_a7188e1be8_z.jpg" id="159" name="Shape 159"/>
          <p:cNvPicPr preferRelativeResize="0"/>
          <p:nvPr/>
        </p:nvPicPr>
        <p:blipFill>
          <a:blip r:embed="rId3">
            <a:alphaModFix/>
          </a:blip>
          <a:stretch>
            <a:fillRect/>
          </a:stretch>
        </p:blipFill>
        <p:spPr>
          <a:xfrm>
            <a:off x="977575" y="1523999"/>
            <a:ext cx="3684649" cy="3604450"/>
          </a:xfrm>
          <a:prstGeom prst="rect">
            <a:avLst/>
          </a:prstGeom>
          <a:noFill/>
          <a:ln>
            <a:noFill/>
          </a:ln>
        </p:spPr>
      </p:pic>
      <p:pic>
        <p:nvPicPr>
          <p:cNvPr descr="webcitrus-e1377699140828-548x365.jpg" id="160" name="Shape 160"/>
          <p:cNvPicPr preferRelativeResize="0"/>
          <p:nvPr/>
        </p:nvPicPr>
        <p:blipFill>
          <a:blip r:embed="rId4">
            <a:alphaModFix/>
          </a:blip>
          <a:stretch>
            <a:fillRect/>
          </a:stretch>
        </p:blipFill>
        <p:spPr>
          <a:xfrm>
            <a:off x="4662225" y="1524000"/>
            <a:ext cx="3700724" cy="1754599"/>
          </a:xfrm>
          <a:prstGeom prst="rect">
            <a:avLst/>
          </a:prstGeom>
          <a:noFill/>
          <a:ln>
            <a:noFill/>
          </a:ln>
        </p:spPr>
      </p:pic>
      <p:pic>
        <p:nvPicPr>
          <p:cNvPr descr="bauer-fertilizer.jpg" id="161" name="Shape 161"/>
          <p:cNvPicPr preferRelativeResize="0"/>
          <p:nvPr/>
        </p:nvPicPr>
        <p:blipFill>
          <a:blip r:embed="rId5">
            <a:alphaModFix/>
          </a:blip>
          <a:stretch>
            <a:fillRect/>
          </a:stretch>
        </p:blipFill>
        <p:spPr>
          <a:xfrm>
            <a:off x="4662150" y="3278600"/>
            <a:ext cx="3700726" cy="184984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Shape 330"/>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000" u="none" cap="none" strike="noStrike">
                <a:solidFill>
                  <a:srgbClr val="001D4D"/>
                </a:solidFill>
                <a:latin typeface="Trebuchet MS"/>
                <a:ea typeface="Trebuchet MS"/>
                <a:cs typeface="Trebuchet MS"/>
                <a:sym typeface="Trebuchet MS"/>
              </a:rPr>
              <a:t>User Stor</a:t>
            </a:r>
            <a:r>
              <a:rPr lang="en-US" sz="3000"/>
              <a:t>y #290- Integrate sensor data into controls</a:t>
            </a:r>
          </a:p>
        </p:txBody>
      </p:sp>
      <p:pic>
        <p:nvPicPr>
          <p:cNvPr id="331" name="Shape 331"/>
          <p:cNvPicPr preferRelativeResize="0"/>
          <p:nvPr/>
        </p:nvPicPr>
        <p:blipFill>
          <a:blip r:embed="rId3">
            <a:alphaModFix/>
          </a:blip>
          <a:stretch>
            <a:fillRect/>
          </a:stretch>
        </p:blipFill>
        <p:spPr>
          <a:xfrm>
            <a:off x="969050" y="1369350"/>
            <a:ext cx="5100125" cy="55496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Shape 337"/>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000" u="none" cap="none" strike="noStrike">
                <a:solidFill>
                  <a:srgbClr val="001D4D"/>
                </a:solidFill>
                <a:latin typeface="Trebuchet MS"/>
                <a:ea typeface="Trebuchet MS"/>
                <a:cs typeface="Trebuchet MS"/>
                <a:sym typeface="Trebuchet MS"/>
              </a:rPr>
              <a:t>User Stor</a:t>
            </a:r>
            <a:r>
              <a:rPr lang="en-US" sz="3000"/>
              <a:t>y #290- Integrate sensor data into controls</a:t>
            </a:r>
          </a:p>
        </p:txBody>
      </p:sp>
      <p:pic>
        <p:nvPicPr>
          <p:cNvPr id="338" name="Shape 338"/>
          <p:cNvPicPr preferRelativeResize="0"/>
          <p:nvPr/>
        </p:nvPicPr>
        <p:blipFill>
          <a:blip r:embed="rId3">
            <a:alphaModFix/>
          </a:blip>
          <a:stretch>
            <a:fillRect/>
          </a:stretch>
        </p:blipFill>
        <p:spPr>
          <a:xfrm>
            <a:off x="937299" y="1483574"/>
            <a:ext cx="2295194" cy="2018229"/>
          </a:xfrm>
          <a:prstGeom prst="rect">
            <a:avLst/>
          </a:prstGeom>
          <a:noFill/>
          <a:ln>
            <a:noFill/>
          </a:ln>
        </p:spPr>
      </p:pic>
      <p:pic>
        <p:nvPicPr>
          <p:cNvPr id="339" name="Shape 339"/>
          <p:cNvPicPr preferRelativeResize="0"/>
          <p:nvPr/>
        </p:nvPicPr>
        <p:blipFill>
          <a:blip r:embed="rId4">
            <a:alphaModFix/>
          </a:blip>
          <a:stretch>
            <a:fillRect/>
          </a:stretch>
        </p:blipFill>
        <p:spPr>
          <a:xfrm>
            <a:off x="6264100" y="3716858"/>
            <a:ext cx="2295194" cy="2018241"/>
          </a:xfrm>
          <a:prstGeom prst="rect">
            <a:avLst/>
          </a:prstGeom>
          <a:noFill/>
          <a:ln>
            <a:noFill/>
          </a:ln>
        </p:spPr>
      </p:pic>
      <p:pic>
        <p:nvPicPr>
          <p:cNvPr id="340" name="Shape 340"/>
          <p:cNvPicPr preferRelativeResize="0"/>
          <p:nvPr/>
        </p:nvPicPr>
        <p:blipFill>
          <a:blip r:embed="rId5">
            <a:alphaModFix/>
          </a:blip>
          <a:stretch>
            <a:fillRect/>
          </a:stretch>
        </p:blipFill>
        <p:spPr>
          <a:xfrm>
            <a:off x="3609975" y="2550717"/>
            <a:ext cx="2295194" cy="2018253"/>
          </a:xfrm>
          <a:prstGeom prst="rect">
            <a:avLst/>
          </a:prstGeom>
          <a:noFill/>
          <a:ln>
            <a:noFill/>
          </a:ln>
        </p:spPr>
      </p:pic>
      <p:sp>
        <p:nvSpPr>
          <p:cNvPr id="341" name="Shape 341"/>
          <p:cNvSpPr txBox="1"/>
          <p:nvPr/>
        </p:nvSpPr>
        <p:spPr>
          <a:xfrm>
            <a:off x="2848975" y="1373500"/>
            <a:ext cx="3944100" cy="855900"/>
          </a:xfrm>
          <a:prstGeom prst="rect">
            <a:avLst/>
          </a:prstGeom>
          <a:noFill/>
          <a:ln>
            <a:noFill/>
          </a:ln>
        </p:spPr>
        <p:txBody>
          <a:bodyPr anchorCtr="0" anchor="t" bIns="91425" lIns="91425" rIns="91425" tIns="91425">
            <a:noAutofit/>
          </a:bodyPr>
          <a:lstStyle/>
          <a:p>
            <a:pPr lvl="0" rtl="0" algn="ctr">
              <a:spcBef>
                <a:spcPts val="0"/>
              </a:spcBef>
              <a:buNone/>
            </a:pPr>
            <a:r>
              <a:rPr b="1" lang="en-US" sz="2400">
                <a:solidFill>
                  <a:srgbClr val="336699"/>
                </a:solidFill>
              </a:rPr>
              <a:t>Threshold mask </a:t>
            </a:r>
          </a:p>
          <a:p>
            <a:pPr lvl="0" rtl="0" algn="ctr">
              <a:spcBef>
                <a:spcPts val="0"/>
              </a:spcBef>
              <a:buClr>
                <a:schemeClr val="dk1"/>
              </a:buClr>
              <a:buSzPct val="45833"/>
              <a:buFont typeface="Arial"/>
              <a:buNone/>
            </a:pPr>
            <a:r>
              <a:rPr b="1" lang="en-US" sz="2400">
                <a:solidFill>
                  <a:srgbClr val="336699"/>
                </a:solidFill>
              </a:rPr>
              <a:t>and contour finding</a:t>
            </a:r>
            <a:br>
              <a:rPr b="1" lang="en-US" sz="2400">
                <a:solidFill>
                  <a:srgbClr val="336699"/>
                </a:solidFill>
              </a:rPr>
            </a:br>
          </a:p>
          <a:p>
            <a:pPr lvl="0">
              <a:spcBef>
                <a:spcPts val="0"/>
              </a:spcBef>
              <a:buNone/>
            </a:pPr>
            <a:r>
              <a:t/>
            </a:r>
            <a:endParaRPr/>
          </a:p>
        </p:txBody>
      </p:sp>
      <p:sp>
        <p:nvSpPr>
          <p:cNvPr id="342" name="Shape 342"/>
          <p:cNvSpPr txBox="1"/>
          <p:nvPr/>
        </p:nvSpPr>
        <p:spPr>
          <a:xfrm>
            <a:off x="2896950" y="5092850"/>
            <a:ext cx="3350100" cy="855900"/>
          </a:xfrm>
          <a:prstGeom prst="rect">
            <a:avLst/>
          </a:prstGeom>
          <a:noFill/>
          <a:ln>
            <a:noFill/>
          </a:ln>
        </p:spPr>
        <p:txBody>
          <a:bodyPr anchorCtr="0" anchor="t" bIns="91425" lIns="91425" rIns="91425" tIns="91425">
            <a:noAutofit/>
          </a:bodyPr>
          <a:lstStyle/>
          <a:p>
            <a:pPr lvl="0" rtl="0" algn="ctr">
              <a:spcBef>
                <a:spcPts val="0"/>
              </a:spcBef>
              <a:buNone/>
            </a:pPr>
            <a:r>
              <a:rPr b="1" lang="en-US" sz="2400">
                <a:solidFill>
                  <a:srgbClr val="336699"/>
                </a:solidFill>
              </a:rPr>
              <a:t>Contour drawing</a:t>
            </a:r>
          </a:p>
          <a:p>
            <a:pPr lvl="0" rtl="0" algn="ctr">
              <a:spcBef>
                <a:spcPts val="0"/>
              </a:spcBef>
              <a:buClr>
                <a:schemeClr val="dk1"/>
              </a:buClr>
              <a:buSzPct val="45833"/>
              <a:buFont typeface="Arial"/>
              <a:buNone/>
            </a:pPr>
            <a:r>
              <a:rPr b="1" lang="en-US" sz="2400">
                <a:solidFill>
                  <a:srgbClr val="336699"/>
                </a:solidFill>
              </a:rPr>
              <a:t>on original image</a:t>
            </a:r>
          </a:p>
          <a:p>
            <a:pPr lvl="0">
              <a:spcBef>
                <a:spcPts val="0"/>
              </a:spcBef>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pic>
        <p:nvPicPr>
          <p:cNvPr id="348" name="Shape 348"/>
          <p:cNvPicPr preferRelativeResize="0"/>
          <p:nvPr/>
        </p:nvPicPr>
        <p:blipFill>
          <a:blip r:embed="rId3">
            <a:alphaModFix/>
          </a:blip>
          <a:stretch>
            <a:fillRect/>
          </a:stretch>
        </p:blipFill>
        <p:spPr>
          <a:xfrm>
            <a:off x="1866337" y="921450"/>
            <a:ext cx="5411324" cy="4439749"/>
          </a:xfrm>
          <a:prstGeom prst="rect">
            <a:avLst/>
          </a:prstGeom>
          <a:noFill/>
          <a:ln>
            <a:noFill/>
          </a:ln>
        </p:spPr>
      </p:pic>
      <p:pic>
        <p:nvPicPr>
          <p:cNvPr id="349" name="Shape 349"/>
          <p:cNvPicPr preferRelativeResize="0"/>
          <p:nvPr/>
        </p:nvPicPr>
        <p:blipFill>
          <a:blip r:embed="rId4">
            <a:alphaModFix/>
          </a:blip>
          <a:stretch>
            <a:fillRect/>
          </a:stretch>
        </p:blipFill>
        <p:spPr>
          <a:xfrm>
            <a:off x="1866346" y="921450"/>
            <a:ext cx="5411300" cy="443971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Shape 355"/>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000" u="none" cap="none" strike="noStrike">
                <a:solidFill>
                  <a:srgbClr val="001D4D"/>
                </a:solidFill>
                <a:latin typeface="Trebuchet MS"/>
                <a:ea typeface="Trebuchet MS"/>
                <a:cs typeface="Trebuchet MS"/>
                <a:sym typeface="Trebuchet MS"/>
              </a:rPr>
              <a:t>Test Suites and Test Cases</a:t>
            </a:r>
          </a:p>
        </p:txBody>
      </p:sp>
      <p:sp>
        <p:nvSpPr>
          <p:cNvPr id="356" name="Shape 356"/>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0" lvl="0" marL="0" marR="0" rtl="0" algn="l">
              <a:spcBef>
                <a:spcPts val="2000"/>
              </a:spcBef>
              <a:spcAft>
                <a:spcPts val="0"/>
              </a:spcAft>
              <a:buNone/>
            </a:pPr>
            <a:r>
              <a:rPr lang="en-US" sz="1800"/>
              <a:t>Verification was performed with manual testing of the drone when in flight.</a:t>
            </a:r>
          </a:p>
        </p:txBody>
      </p:sp>
      <p:sp>
        <p:nvSpPr>
          <p:cNvPr id="357" name="Shape 357" title="20170608_141901.mp4"/>
          <p:cNvSpPr/>
          <p:nvPr/>
        </p:nvSpPr>
        <p:spPr>
          <a:xfrm>
            <a:off x="779475" y="2962775"/>
            <a:ext cx="4529450" cy="3074425"/>
          </a:xfrm>
          <a:prstGeom prst="rect">
            <a:avLst/>
          </a:prstGeom>
          <a:blipFill>
            <a:blip r:embed="rId3">
              <a:alphaModFix/>
            </a:blip>
            <a:stretch>
              <a:fillRect/>
            </a:stretch>
          </a:blipFill>
          <a:ln>
            <a:noFill/>
          </a:ln>
        </p:spPr>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Shape 363"/>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Summary</a:t>
            </a:r>
          </a:p>
        </p:txBody>
      </p:sp>
      <p:sp>
        <p:nvSpPr>
          <p:cNvPr id="364" name="Shape 364"/>
          <p:cNvSpPr txBox="1"/>
          <p:nvPr>
            <p:ph idx="1" type="body"/>
          </p:nvPr>
        </p:nvSpPr>
        <p:spPr>
          <a:xfrm>
            <a:off x="1178520" y="2612525"/>
            <a:ext cx="4974300" cy="25422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None/>
            </a:pPr>
            <a:r>
              <a:rPr lang="en-US"/>
              <a:t>A Pythonic Drone System</a:t>
            </a:r>
          </a:p>
          <a:p>
            <a:pPr indent="0" lvl="0" marL="0" marR="0" rtl="0" algn="l">
              <a:spcBef>
                <a:spcPts val="0"/>
              </a:spcBef>
              <a:spcAft>
                <a:spcPts val="0"/>
              </a:spcAft>
              <a:buNone/>
            </a:pPr>
            <a:r>
              <a:t/>
            </a:r>
            <a:endParaRPr/>
          </a:p>
          <a:p>
            <a:pPr lvl="1" marR="0" rtl="0" algn="l">
              <a:spcBef>
                <a:spcPts val="0"/>
              </a:spcBef>
              <a:spcAft>
                <a:spcPts val="0"/>
              </a:spcAft>
            </a:pPr>
            <a:r>
              <a:rPr lang="en-US"/>
              <a:t>Agile Development</a:t>
            </a:r>
          </a:p>
          <a:p>
            <a:pPr lvl="1" marR="0" rtl="0" algn="l">
              <a:spcBef>
                <a:spcPts val="0"/>
              </a:spcBef>
              <a:spcAft>
                <a:spcPts val="0"/>
              </a:spcAft>
            </a:pPr>
            <a:r>
              <a:rPr lang="en-US"/>
              <a:t>Thoughtworks Mingle</a:t>
            </a:r>
          </a:p>
          <a:p>
            <a:pPr lvl="1" marR="0" rtl="0" algn="l">
              <a:spcBef>
                <a:spcPts val="0"/>
              </a:spcBef>
              <a:spcAft>
                <a:spcPts val="0"/>
              </a:spcAft>
            </a:pPr>
            <a:r>
              <a:rPr lang="en-US"/>
              <a:t>Github</a:t>
            </a:r>
          </a:p>
          <a:p>
            <a:pPr lvl="1" marR="0" rtl="0" algn="l">
              <a:spcBef>
                <a:spcPts val="0"/>
              </a:spcBef>
              <a:spcAft>
                <a:spcPts val="0"/>
              </a:spcAft>
            </a:pPr>
            <a:r>
              <a:rPr lang="en-US"/>
              <a:t>Google Drive Collaboration</a:t>
            </a:r>
          </a:p>
          <a:p>
            <a:pPr indent="0" lvl="0" marL="0" marR="0" rtl="0" algn="l">
              <a:spcBef>
                <a:spcPts val="2000"/>
              </a:spcBef>
              <a:spcAft>
                <a:spcPts val="0"/>
              </a:spcAft>
              <a:buNone/>
            </a:pPr>
            <a:r>
              <a:t/>
            </a:r>
            <a:endParaRPr/>
          </a:p>
          <a:p>
            <a:pPr indent="0" lvl="0" marL="0" marR="0" rtl="0" algn="l">
              <a:spcBef>
                <a:spcPts val="2000"/>
              </a:spcBef>
              <a:spcAft>
                <a:spcPts val="0"/>
              </a:spcAft>
              <a:buNone/>
            </a:pPr>
            <a:r>
              <a:t/>
            </a:r>
            <a:endParaRPr/>
          </a:p>
        </p:txBody>
      </p:sp>
      <p:pic>
        <p:nvPicPr>
          <p:cNvPr descr="opencv-logo2.gif" id="365" name="Shape 365"/>
          <p:cNvPicPr preferRelativeResize="0"/>
          <p:nvPr/>
        </p:nvPicPr>
        <p:blipFill>
          <a:blip r:embed="rId3">
            <a:alphaModFix/>
          </a:blip>
          <a:stretch>
            <a:fillRect/>
          </a:stretch>
        </p:blipFill>
        <p:spPr>
          <a:xfrm>
            <a:off x="7010400" y="452200"/>
            <a:ext cx="1352550" cy="1376599"/>
          </a:xfrm>
          <a:prstGeom prst="rect">
            <a:avLst/>
          </a:prstGeom>
          <a:noFill/>
          <a:ln>
            <a:noFill/>
          </a:ln>
        </p:spPr>
      </p:pic>
      <p:pic>
        <p:nvPicPr>
          <p:cNvPr descr="atomlogo.gif" id="366" name="Shape 366"/>
          <p:cNvPicPr preferRelativeResize="0"/>
          <p:nvPr/>
        </p:nvPicPr>
        <p:blipFill>
          <a:blip r:embed="rId4">
            <a:alphaModFix/>
          </a:blip>
          <a:stretch>
            <a:fillRect/>
          </a:stretch>
        </p:blipFill>
        <p:spPr>
          <a:xfrm>
            <a:off x="7339000" y="3113175"/>
            <a:ext cx="1023950" cy="1044574"/>
          </a:xfrm>
          <a:prstGeom prst="rect">
            <a:avLst/>
          </a:prstGeom>
          <a:noFill/>
          <a:ln>
            <a:noFill/>
          </a:ln>
        </p:spPr>
      </p:pic>
      <p:pic>
        <p:nvPicPr>
          <p:cNvPr descr="Parrot_AR.Drone_Logo.png" id="367" name="Shape 367"/>
          <p:cNvPicPr preferRelativeResize="0"/>
          <p:nvPr/>
        </p:nvPicPr>
        <p:blipFill>
          <a:blip r:embed="rId5">
            <a:alphaModFix/>
          </a:blip>
          <a:stretch>
            <a:fillRect/>
          </a:stretch>
        </p:blipFill>
        <p:spPr>
          <a:xfrm>
            <a:off x="5173574" y="1496775"/>
            <a:ext cx="3189374" cy="1044574"/>
          </a:xfrm>
          <a:prstGeom prst="rect">
            <a:avLst/>
          </a:prstGeom>
          <a:noFill/>
          <a:ln>
            <a:noFill/>
          </a:ln>
        </p:spPr>
      </p:pic>
      <p:pic>
        <p:nvPicPr>
          <p:cNvPr descr="archlinux.gif" id="368" name="Shape 368"/>
          <p:cNvPicPr preferRelativeResize="0"/>
          <p:nvPr/>
        </p:nvPicPr>
        <p:blipFill>
          <a:blip r:embed="rId6">
            <a:alphaModFix/>
          </a:blip>
          <a:stretch>
            <a:fillRect/>
          </a:stretch>
        </p:blipFill>
        <p:spPr>
          <a:xfrm>
            <a:off x="3895225" y="452200"/>
            <a:ext cx="1624274" cy="1082250"/>
          </a:xfrm>
          <a:prstGeom prst="rect">
            <a:avLst/>
          </a:prstGeom>
          <a:noFill/>
          <a:ln>
            <a:noFill/>
          </a:ln>
        </p:spPr>
      </p:pic>
      <p:pic>
        <p:nvPicPr>
          <p:cNvPr descr="pythonlogo.gif" id="369" name="Shape 369"/>
          <p:cNvPicPr preferRelativeResize="0"/>
          <p:nvPr/>
        </p:nvPicPr>
        <p:blipFill>
          <a:blip r:embed="rId7">
            <a:alphaModFix/>
          </a:blip>
          <a:stretch>
            <a:fillRect/>
          </a:stretch>
        </p:blipFill>
        <p:spPr>
          <a:xfrm>
            <a:off x="5298900" y="2430150"/>
            <a:ext cx="3064050" cy="683024"/>
          </a:xfrm>
          <a:prstGeom prst="rect">
            <a:avLst/>
          </a:prstGeom>
          <a:noFill/>
          <a:ln>
            <a:noFill/>
          </a:ln>
        </p:spPr>
      </p:pic>
      <p:pic>
        <p:nvPicPr>
          <p:cNvPr descr="sierra_logo.png" id="370" name="Shape 370"/>
          <p:cNvPicPr preferRelativeResize="0"/>
          <p:nvPr/>
        </p:nvPicPr>
        <p:blipFill>
          <a:blip r:embed="rId8">
            <a:alphaModFix/>
          </a:blip>
          <a:stretch>
            <a:fillRect/>
          </a:stretch>
        </p:blipFill>
        <p:spPr>
          <a:xfrm>
            <a:off x="5519500" y="452200"/>
            <a:ext cx="1352549" cy="108224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Shape 376"/>
          <p:cNvSpPr txBox="1"/>
          <p:nvPr>
            <p:ph type="title"/>
          </p:nvPr>
        </p:nvSpPr>
        <p:spPr>
          <a:xfrm>
            <a:off x="779462" y="381000"/>
            <a:ext cx="7583486" cy="1044575"/>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lang="en-US"/>
              <a:t>Contact Info</a:t>
            </a:r>
          </a:p>
        </p:txBody>
      </p:sp>
      <p:sp>
        <p:nvSpPr>
          <p:cNvPr id="377" name="Shape 377"/>
          <p:cNvSpPr txBox="1"/>
          <p:nvPr>
            <p:ph idx="1" type="body"/>
          </p:nvPr>
        </p:nvSpPr>
        <p:spPr>
          <a:xfrm>
            <a:off x="779475" y="1534450"/>
            <a:ext cx="4640100" cy="2112600"/>
          </a:xfrm>
          <a:prstGeom prst="rect">
            <a:avLst/>
          </a:prstGeom>
          <a:noFill/>
          <a:ln>
            <a:noFill/>
          </a:ln>
        </p:spPr>
        <p:txBody>
          <a:bodyPr anchorCtr="0" anchor="t" bIns="45700" lIns="91425" rIns="91425" tIns="45700">
            <a:noAutofit/>
          </a:bodyPr>
          <a:lstStyle/>
          <a:p>
            <a:pPr indent="0" lvl="0" marL="0" rtl="0">
              <a:spcBef>
                <a:spcPts val="0"/>
              </a:spcBef>
              <a:buNone/>
            </a:pPr>
            <a:r>
              <a:rPr lang="en-US"/>
              <a:t>Sean Monroe</a:t>
            </a:r>
          </a:p>
          <a:p>
            <a:pPr indent="0" lvl="0" marL="0" rtl="0">
              <a:spcBef>
                <a:spcPts val="0"/>
              </a:spcBef>
              <a:buNone/>
            </a:pPr>
            <a:r>
              <a:rPr lang="en-US"/>
              <a:t>Cell: 954-829-0846</a:t>
            </a:r>
          </a:p>
          <a:p>
            <a:pPr indent="0" lvl="0" marL="0" rtl="0">
              <a:spcBef>
                <a:spcPts val="0"/>
              </a:spcBef>
              <a:buNone/>
            </a:pPr>
            <a:r>
              <a:rPr lang="en-US"/>
              <a:t>Email: seanmonroe86@gmail.com</a:t>
            </a:r>
          </a:p>
          <a:p>
            <a:pPr indent="0" lvl="0" marL="0" marR="0" rtl="0" algn="l">
              <a:spcBef>
                <a:spcPts val="2000"/>
              </a:spcBef>
              <a:spcAft>
                <a:spcPts val="0"/>
              </a:spcAft>
              <a:buNone/>
            </a:pPr>
            <a:r>
              <a:t/>
            </a:r>
            <a:endParaRPr/>
          </a:p>
        </p:txBody>
      </p:sp>
      <p:pic>
        <p:nvPicPr>
          <p:cNvPr descr="opencv-logo2.gif" id="378" name="Shape 378"/>
          <p:cNvPicPr preferRelativeResize="0"/>
          <p:nvPr/>
        </p:nvPicPr>
        <p:blipFill>
          <a:blip r:embed="rId3">
            <a:alphaModFix/>
          </a:blip>
          <a:stretch>
            <a:fillRect/>
          </a:stretch>
        </p:blipFill>
        <p:spPr>
          <a:xfrm>
            <a:off x="7010400" y="452200"/>
            <a:ext cx="1352550" cy="1376599"/>
          </a:xfrm>
          <a:prstGeom prst="rect">
            <a:avLst/>
          </a:prstGeom>
          <a:noFill/>
          <a:ln>
            <a:noFill/>
          </a:ln>
        </p:spPr>
      </p:pic>
      <p:pic>
        <p:nvPicPr>
          <p:cNvPr descr="atomlogo.gif" id="379" name="Shape 379"/>
          <p:cNvPicPr preferRelativeResize="0"/>
          <p:nvPr/>
        </p:nvPicPr>
        <p:blipFill>
          <a:blip r:embed="rId4">
            <a:alphaModFix/>
          </a:blip>
          <a:stretch>
            <a:fillRect/>
          </a:stretch>
        </p:blipFill>
        <p:spPr>
          <a:xfrm>
            <a:off x="7339000" y="3113175"/>
            <a:ext cx="1023950" cy="1044574"/>
          </a:xfrm>
          <a:prstGeom prst="rect">
            <a:avLst/>
          </a:prstGeom>
          <a:noFill/>
          <a:ln>
            <a:noFill/>
          </a:ln>
        </p:spPr>
      </p:pic>
      <p:pic>
        <p:nvPicPr>
          <p:cNvPr descr="Parrot_AR.Drone_Logo.png" id="380" name="Shape 380"/>
          <p:cNvPicPr preferRelativeResize="0"/>
          <p:nvPr/>
        </p:nvPicPr>
        <p:blipFill>
          <a:blip r:embed="rId5">
            <a:alphaModFix/>
          </a:blip>
          <a:stretch>
            <a:fillRect/>
          </a:stretch>
        </p:blipFill>
        <p:spPr>
          <a:xfrm>
            <a:off x="5173574" y="1496775"/>
            <a:ext cx="3189374" cy="1044574"/>
          </a:xfrm>
          <a:prstGeom prst="rect">
            <a:avLst/>
          </a:prstGeom>
          <a:noFill/>
          <a:ln>
            <a:noFill/>
          </a:ln>
        </p:spPr>
      </p:pic>
      <p:pic>
        <p:nvPicPr>
          <p:cNvPr descr="archlinux.gif" id="381" name="Shape 381"/>
          <p:cNvPicPr preferRelativeResize="0"/>
          <p:nvPr/>
        </p:nvPicPr>
        <p:blipFill>
          <a:blip r:embed="rId6">
            <a:alphaModFix/>
          </a:blip>
          <a:stretch>
            <a:fillRect/>
          </a:stretch>
        </p:blipFill>
        <p:spPr>
          <a:xfrm>
            <a:off x="3895225" y="452200"/>
            <a:ext cx="1624274" cy="1082250"/>
          </a:xfrm>
          <a:prstGeom prst="rect">
            <a:avLst/>
          </a:prstGeom>
          <a:noFill/>
          <a:ln>
            <a:noFill/>
          </a:ln>
        </p:spPr>
      </p:pic>
      <p:pic>
        <p:nvPicPr>
          <p:cNvPr descr="pythonlogo.gif" id="382" name="Shape 382"/>
          <p:cNvPicPr preferRelativeResize="0"/>
          <p:nvPr/>
        </p:nvPicPr>
        <p:blipFill>
          <a:blip r:embed="rId7">
            <a:alphaModFix/>
          </a:blip>
          <a:stretch>
            <a:fillRect/>
          </a:stretch>
        </p:blipFill>
        <p:spPr>
          <a:xfrm>
            <a:off x="5298900" y="2430150"/>
            <a:ext cx="3064050" cy="683024"/>
          </a:xfrm>
          <a:prstGeom prst="rect">
            <a:avLst/>
          </a:prstGeom>
          <a:noFill/>
          <a:ln>
            <a:noFill/>
          </a:ln>
        </p:spPr>
      </p:pic>
      <p:pic>
        <p:nvPicPr>
          <p:cNvPr descr="sierra_logo.png" id="383" name="Shape 383"/>
          <p:cNvPicPr preferRelativeResize="0"/>
          <p:nvPr/>
        </p:nvPicPr>
        <p:blipFill>
          <a:blip r:embed="rId8">
            <a:alphaModFix/>
          </a:blip>
          <a:stretch>
            <a:fillRect/>
          </a:stretch>
        </p:blipFill>
        <p:spPr>
          <a:xfrm>
            <a:off x="5519500" y="452200"/>
            <a:ext cx="1352549" cy="1082249"/>
          </a:xfrm>
          <a:prstGeom prst="rect">
            <a:avLst/>
          </a:prstGeom>
          <a:noFill/>
          <a:ln>
            <a:noFill/>
          </a:ln>
        </p:spPr>
      </p:pic>
      <p:sp>
        <p:nvSpPr>
          <p:cNvPr id="384" name="Shape 384"/>
          <p:cNvSpPr txBox="1"/>
          <p:nvPr>
            <p:ph idx="1" type="body"/>
          </p:nvPr>
        </p:nvSpPr>
        <p:spPr>
          <a:xfrm>
            <a:off x="779482" y="3647050"/>
            <a:ext cx="4979400" cy="2478900"/>
          </a:xfrm>
          <a:prstGeom prst="rect">
            <a:avLst/>
          </a:prstGeom>
          <a:noFill/>
          <a:ln>
            <a:noFill/>
          </a:ln>
        </p:spPr>
        <p:txBody>
          <a:bodyPr anchorCtr="0" anchor="t" bIns="45700" lIns="91425" rIns="91425" tIns="45700">
            <a:noAutofit/>
          </a:bodyPr>
          <a:lstStyle/>
          <a:p>
            <a:pPr indent="0" lvl="0" marL="0" marR="0" rtl="0" algn="l">
              <a:spcBef>
                <a:spcPts val="2000"/>
              </a:spcBef>
              <a:spcAft>
                <a:spcPts val="0"/>
              </a:spcAft>
              <a:buNone/>
            </a:pPr>
            <a:r>
              <a:rPr lang="en-US"/>
              <a:t>Christian Silva</a:t>
            </a:r>
          </a:p>
          <a:p>
            <a:pPr indent="0" lvl="0" marL="0" marR="0" rtl="0" algn="l">
              <a:spcBef>
                <a:spcPts val="2000"/>
              </a:spcBef>
              <a:spcAft>
                <a:spcPts val="0"/>
              </a:spcAft>
              <a:buNone/>
            </a:pPr>
            <a:r>
              <a:rPr lang="en-US"/>
              <a:t>Cell: 786-205-4199</a:t>
            </a:r>
          </a:p>
          <a:p>
            <a:pPr indent="0" lvl="0" marL="0" marR="0" rtl="0" algn="l">
              <a:spcBef>
                <a:spcPts val="2000"/>
              </a:spcBef>
              <a:spcAft>
                <a:spcPts val="0"/>
              </a:spcAft>
              <a:buNone/>
            </a:pPr>
            <a:r>
              <a:rPr lang="en-US"/>
              <a:t>Email: cfsilva81@bellsouth.net</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txBox="1"/>
          <p:nvPr>
            <p:ph type="title"/>
          </p:nvPr>
        </p:nvSpPr>
        <p:spPr>
          <a:xfrm>
            <a:off x="780300" y="468275"/>
            <a:ext cx="7583400" cy="8892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lang="en-US" sz="1800"/>
              <a:t>Provide stakeholders with an interface that allows control of drone hardware, processing of drone sensor data, shapes detection and autonomous navigation.</a:t>
            </a:r>
          </a:p>
        </p:txBody>
      </p:sp>
      <p:sp>
        <p:nvSpPr>
          <p:cNvPr id="168" name="Shape 168"/>
          <p:cNvSpPr txBox="1"/>
          <p:nvPr>
            <p:ph idx="1" type="body"/>
          </p:nvPr>
        </p:nvSpPr>
        <p:spPr>
          <a:xfrm>
            <a:off x="779475" y="1524000"/>
            <a:ext cx="7583400" cy="4566900"/>
          </a:xfrm>
          <a:prstGeom prst="rect">
            <a:avLst/>
          </a:prstGeom>
          <a:noFill/>
          <a:ln>
            <a:noFill/>
          </a:ln>
        </p:spPr>
        <p:txBody>
          <a:bodyPr anchorCtr="0" anchor="t" bIns="45700" lIns="91425" rIns="91425" tIns="45700">
            <a:noAutofit/>
          </a:bodyPr>
          <a:lstStyle/>
          <a:p>
            <a:pPr indent="0" lvl="0" marL="0" rtl="0">
              <a:spcBef>
                <a:spcPts val="0"/>
              </a:spcBef>
              <a:buNone/>
            </a:pPr>
            <a:r>
              <a:t/>
            </a:r>
            <a:endParaRPr/>
          </a:p>
          <a:p>
            <a:pPr indent="0" lvl="0" marL="0" rtl="0">
              <a:spcBef>
                <a:spcPts val="0"/>
              </a:spcBef>
              <a:buNone/>
            </a:pPr>
            <a:r>
              <a:t/>
            </a:r>
            <a:endParaRPr sz="1100"/>
          </a:p>
          <a:p>
            <a:pPr indent="0" lvl="0" marL="0" rtl="0">
              <a:spcBef>
                <a:spcPts val="0"/>
              </a:spcBef>
              <a:buNone/>
            </a:pPr>
            <a:r>
              <a:t/>
            </a:r>
            <a:endParaRPr sz="1100"/>
          </a:p>
          <a:p>
            <a:pPr indent="0" lvl="0" marL="0" rtl="0">
              <a:spcBef>
                <a:spcPts val="0"/>
              </a:spcBef>
              <a:buNone/>
            </a:pPr>
            <a:r>
              <a:t/>
            </a:r>
            <a:endParaRPr sz="1100"/>
          </a:p>
          <a:p>
            <a:pPr indent="0" lvl="0" marL="0" rtl="0">
              <a:spcBef>
                <a:spcPts val="0"/>
              </a:spcBef>
              <a:buNone/>
            </a:pPr>
            <a:r>
              <a:t/>
            </a:r>
            <a:endParaRPr sz="1100"/>
          </a:p>
          <a:p>
            <a:pPr indent="0" lvl="0" marL="0" rtl="0">
              <a:spcBef>
                <a:spcPts val="0"/>
              </a:spcBef>
              <a:buNone/>
            </a:pPr>
            <a:r>
              <a:t/>
            </a:r>
            <a:endParaRPr sz="1100"/>
          </a:p>
          <a:p>
            <a:pPr indent="0" lvl="0" marL="0" rtl="0">
              <a:spcBef>
                <a:spcPts val="0"/>
              </a:spcBef>
              <a:buNone/>
            </a:pPr>
            <a:r>
              <a:t/>
            </a:r>
            <a:endParaRPr sz="1100"/>
          </a:p>
          <a:p>
            <a:pPr indent="0" lvl="0" marL="0" rtl="0">
              <a:spcBef>
                <a:spcPts val="0"/>
              </a:spcBef>
              <a:buNone/>
            </a:pPr>
            <a:r>
              <a:t/>
            </a:r>
            <a:endParaRPr sz="1100"/>
          </a:p>
          <a:p>
            <a:pPr indent="0" lvl="0" marL="0" rtl="0">
              <a:spcBef>
                <a:spcPts val="0"/>
              </a:spcBef>
              <a:buNone/>
            </a:pPr>
            <a:r>
              <a:t/>
            </a:r>
            <a:endParaRPr sz="1100"/>
          </a:p>
          <a:p>
            <a:pPr indent="0" lvl="0" marL="0" rtl="0">
              <a:spcBef>
                <a:spcPts val="0"/>
              </a:spcBef>
              <a:buNone/>
            </a:pPr>
            <a:r>
              <a:t/>
            </a:r>
            <a:endParaRPr sz="1100"/>
          </a:p>
        </p:txBody>
      </p:sp>
      <p:pic>
        <p:nvPicPr>
          <p:cNvPr id="169" name="Shape 169"/>
          <p:cNvPicPr preferRelativeResize="0"/>
          <p:nvPr/>
        </p:nvPicPr>
        <p:blipFill>
          <a:blip r:embed="rId3">
            <a:alphaModFix/>
          </a:blip>
          <a:stretch>
            <a:fillRect/>
          </a:stretch>
        </p:blipFill>
        <p:spPr>
          <a:xfrm>
            <a:off x="780300" y="1524000"/>
            <a:ext cx="2826599" cy="1433774"/>
          </a:xfrm>
          <a:prstGeom prst="rect">
            <a:avLst/>
          </a:prstGeom>
          <a:noFill/>
          <a:ln>
            <a:noFill/>
          </a:ln>
        </p:spPr>
      </p:pic>
      <p:pic>
        <p:nvPicPr>
          <p:cNvPr id="170" name="Shape 170"/>
          <p:cNvPicPr preferRelativeResize="0"/>
          <p:nvPr/>
        </p:nvPicPr>
        <p:blipFill>
          <a:blip r:embed="rId4">
            <a:alphaModFix/>
          </a:blip>
          <a:stretch>
            <a:fillRect/>
          </a:stretch>
        </p:blipFill>
        <p:spPr>
          <a:xfrm>
            <a:off x="780300" y="2955250"/>
            <a:ext cx="2826599" cy="1433774"/>
          </a:xfrm>
          <a:prstGeom prst="rect">
            <a:avLst/>
          </a:prstGeom>
          <a:noFill/>
          <a:ln>
            <a:noFill/>
          </a:ln>
        </p:spPr>
      </p:pic>
      <p:pic>
        <p:nvPicPr>
          <p:cNvPr id="171" name="Shape 171"/>
          <p:cNvPicPr preferRelativeResize="0"/>
          <p:nvPr/>
        </p:nvPicPr>
        <p:blipFill>
          <a:blip r:embed="rId5">
            <a:alphaModFix/>
          </a:blip>
          <a:stretch>
            <a:fillRect/>
          </a:stretch>
        </p:blipFill>
        <p:spPr>
          <a:xfrm>
            <a:off x="780300" y="4386500"/>
            <a:ext cx="2826599" cy="1433774"/>
          </a:xfrm>
          <a:prstGeom prst="rect">
            <a:avLst/>
          </a:prstGeom>
          <a:noFill/>
          <a:ln>
            <a:noFill/>
          </a:ln>
        </p:spPr>
      </p:pic>
      <p:pic>
        <p:nvPicPr>
          <p:cNvPr descr="poster.gif" id="172" name="Shape 172"/>
          <p:cNvPicPr preferRelativeResize="0"/>
          <p:nvPr/>
        </p:nvPicPr>
        <p:blipFill>
          <a:blip r:embed="rId6">
            <a:alphaModFix/>
          </a:blip>
          <a:stretch>
            <a:fillRect/>
          </a:stretch>
        </p:blipFill>
        <p:spPr>
          <a:xfrm>
            <a:off x="3606900" y="1523999"/>
            <a:ext cx="5311273" cy="4296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Shape 178"/>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Requirements: Use Cases</a:t>
            </a:r>
          </a:p>
        </p:txBody>
      </p:sp>
      <p:sp>
        <p:nvSpPr>
          <p:cNvPr id="179" name="Shape 179"/>
          <p:cNvSpPr/>
          <p:nvPr/>
        </p:nvSpPr>
        <p:spPr>
          <a:xfrm>
            <a:off x="1246575" y="2141775"/>
            <a:ext cx="1792800" cy="2604600"/>
          </a:xfrm>
          <a:prstGeom prst="rect">
            <a:avLst/>
          </a:prstGeom>
          <a:gradFill>
            <a:gsLst>
              <a:gs pos="0">
                <a:srgbClr val="F48208"/>
              </a:gs>
              <a:gs pos="100000">
                <a:srgbClr val="703E08"/>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80" name="Shape 180"/>
          <p:cNvSpPr/>
          <p:nvPr/>
        </p:nvSpPr>
        <p:spPr>
          <a:xfrm>
            <a:off x="1347525" y="3726725"/>
            <a:ext cx="1590900" cy="616800"/>
          </a:xfrm>
          <a:prstGeom prst="ellipse">
            <a:avLst/>
          </a:prstGeom>
          <a:gradFill>
            <a:gsLst>
              <a:gs pos="0">
                <a:srgbClr val="F2F2F2"/>
              </a:gs>
              <a:gs pos="100000">
                <a:srgbClr val="A6A6A6"/>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b="1" lang="en-US">
                <a:solidFill>
                  <a:schemeClr val="dk1"/>
                </a:solidFill>
              </a:rPr>
              <a:t>viewShape</a:t>
            </a:r>
          </a:p>
          <a:p>
            <a:pPr lvl="0" rtl="0" algn="ctr">
              <a:spcBef>
                <a:spcPts val="0"/>
              </a:spcBef>
              <a:buNone/>
            </a:pPr>
            <a:r>
              <a:rPr b="1" lang="en-US">
                <a:solidFill>
                  <a:schemeClr val="dk1"/>
                </a:solidFill>
              </a:rPr>
              <a:t>Detection</a:t>
            </a:r>
          </a:p>
        </p:txBody>
      </p:sp>
      <p:sp>
        <p:nvSpPr>
          <p:cNvPr id="181" name="Shape 181"/>
          <p:cNvSpPr/>
          <p:nvPr/>
        </p:nvSpPr>
        <p:spPr>
          <a:xfrm>
            <a:off x="1347525" y="2979375"/>
            <a:ext cx="1590900" cy="616800"/>
          </a:xfrm>
          <a:prstGeom prst="ellipse">
            <a:avLst/>
          </a:prstGeom>
          <a:gradFill>
            <a:gsLst>
              <a:gs pos="0">
                <a:srgbClr val="F2F2F2"/>
              </a:gs>
              <a:gs pos="100000">
                <a:srgbClr val="A6A6A6"/>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b="1" lang="en-US">
                <a:solidFill>
                  <a:schemeClr val="dk1"/>
                </a:solidFill>
              </a:rPr>
              <a:t>selectPath</a:t>
            </a:r>
          </a:p>
        </p:txBody>
      </p:sp>
      <p:sp>
        <p:nvSpPr>
          <p:cNvPr id="182" name="Shape 182"/>
          <p:cNvSpPr/>
          <p:nvPr/>
        </p:nvSpPr>
        <p:spPr>
          <a:xfrm>
            <a:off x="1347525" y="2232025"/>
            <a:ext cx="1590900" cy="616800"/>
          </a:xfrm>
          <a:prstGeom prst="ellipse">
            <a:avLst/>
          </a:prstGeom>
          <a:gradFill>
            <a:gsLst>
              <a:gs pos="0">
                <a:srgbClr val="F2F2F2"/>
              </a:gs>
              <a:gs pos="100000">
                <a:srgbClr val="A6A6A6"/>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b="1" lang="en-US">
                <a:solidFill>
                  <a:schemeClr val="dk1"/>
                </a:solidFill>
              </a:rPr>
              <a:t>flyDrone</a:t>
            </a:r>
          </a:p>
        </p:txBody>
      </p:sp>
      <p:cxnSp>
        <p:nvCxnSpPr>
          <p:cNvPr id="183" name="Shape 183"/>
          <p:cNvCxnSpPr>
            <a:stCxn id="182" idx="2"/>
          </p:cNvCxnSpPr>
          <p:nvPr/>
        </p:nvCxnSpPr>
        <p:spPr>
          <a:xfrm flipH="1">
            <a:off x="926325" y="2540425"/>
            <a:ext cx="421200" cy="645000"/>
          </a:xfrm>
          <a:prstGeom prst="straightConnector1">
            <a:avLst/>
          </a:prstGeom>
          <a:noFill/>
          <a:ln cap="flat" cmpd="sng" w="9525">
            <a:solidFill>
              <a:srgbClr val="000000"/>
            </a:solidFill>
            <a:prstDash val="solid"/>
            <a:round/>
            <a:headEnd len="lg" w="lg" type="none"/>
            <a:tailEnd len="lg" w="lg" type="none"/>
          </a:ln>
        </p:spPr>
      </p:cxnSp>
      <p:cxnSp>
        <p:nvCxnSpPr>
          <p:cNvPr id="184" name="Shape 184"/>
          <p:cNvCxnSpPr>
            <a:stCxn id="181" idx="2"/>
          </p:cNvCxnSpPr>
          <p:nvPr/>
        </p:nvCxnSpPr>
        <p:spPr>
          <a:xfrm rot="10800000">
            <a:off x="922725" y="3283275"/>
            <a:ext cx="424800" cy="4500"/>
          </a:xfrm>
          <a:prstGeom prst="straightConnector1">
            <a:avLst/>
          </a:prstGeom>
          <a:noFill/>
          <a:ln cap="flat" cmpd="sng" w="9525">
            <a:solidFill>
              <a:schemeClr val="dk2"/>
            </a:solidFill>
            <a:prstDash val="solid"/>
            <a:round/>
            <a:headEnd len="lg" w="lg" type="none"/>
            <a:tailEnd len="lg" w="lg" type="none"/>
          </a:ln>
        </p:spPr>
      </p:cxnSp>
      <p:cxnSp>
        <p:nvCxnSpPr>
          <p:cNvPr id="185" name="Shape 185"/>
          <p:cNvCxnSpPr>
            <a:stCxn id="180" idx="2"/>
          </p:cNvCxnSpPr>
          <p:nvPr/>
        </p:nvCxnSpPr>
        <p:spPr>
          <a:xfrm rot="10800000">
            <a:off x="918825" y="3366125"/>
            <a:ext cx="428700" cy="669000"/>
          </a:xfrm>
          <a:prstGeom prst="straightConnector1">
            <a:avLst/>
          </a:prstGeom>
          <a:noFill/>
          <a:ln cap="flat" cmpd="sng" w="9525">
            <a:solidFill>
              <a:schemeClr val="dk2"/>
            </a:solidFill>
            <a:prstDash val="solid"/>
            <a:round/>
            <a:headEnd len="lg" w="lg" type="none"/>
            <a:tailEnd len="lg" w="lg" type="none"/>
          </a:ln>
        </p:spPr>
      </p:cxnSp>
      <p:sp>
        <p:nvSpPr>
          <p:cNvPr id="186" name="Shape 186"/>
          <p:cNvSpPr/>
          <p:nvPr/>
        </p:nvSpPr>
        <p:spPr>
          <a:xfrm>
            <a:off x="4142986" y="1678425"/>
            <a:ext cx="1653300" cy="2060100"/>
          </a:xfrm>
          <a:prstGeom prst="rect">
            <a:avLst/>
          </a:prstGeom>
          <a:gradFill>
            <a:gsLst>
              <a:gs pos="0">
                <a:srgbClr val="F48208"/>
              </a:gs>
              <a:gs pos="100000">
                <a:srgbClr val="703E08"/>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87" name="Shape 187"/>
          <p:cNvSpPr/>
          <p:nvPr/>
        </p:nvSpPr>
        <p:spPr>
          <a:xfrm>
            <a:off x="4236076" y="1811975"/>
            <a:ext cx="1467300" cy="616800"/>
          </a:xfrm>
          <a:prstGeom prst="ellipse">
            <a:avLst/>
          </a:prstGeom>
          <a:gradFill>
            <a:gsLst>
              <a:gs pos="0">
                <a:srgbClr val="F2F2F2"/>
              </a:gs>
              <a:gs pos="100000">
                <a:srgbClr val="A6A6A6"/>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b="1" lang="en-US">
                <a:solidFill>
                  <a:schemeClr val="dk1"/>
                </a:solidFill>
              </a:rPr>
              <a:t>Flight</a:t>
            </a:r>
          </a:p>
          <a:p>
            <a:pPr lvl="0" rtl="0" algn="ctr">
              <a:spcBef>
                <a:spcPts val="0"/>
              </a:spcBef>
              <a:buNone/>
            </a:pPr>
            <a:r>
              <a:rPr b="1" lang="en-US">
                <a:solidFill>
                  <a:schemeClr val="dk1"/>
                </a:solidFill>
              </a:rPr>
              <a:t>Controller</a:t>
            </a:r>
          </a:p>
        </p:txBody>
      </p:sp>
      <p:sp>
        <p:nvSpPr>
          <p:cNvPr id="188" name="Shape 188"/>
          <p:cNvSpPr/>
          <p:nvPr/>
        </p:nvSpPr>
        <p:spPr>
          <a:xfrm>
            <a:off x="4236076" y="2566225"/>
            <a:ext cx="1467300" cy="616800"/>
          </a:xfrm>
          <a:prstGeom prst="ellipse">
            <a:avLst/>
          </a:prstGeom>
          <a:gradFill>
            <a:gsLst>
              <a:gs pos="0">
                <a:srgbClr val="F2F2F2"/>
              </a:gs>
              <a:gs pos="100000">
                <a:srgbClr val="A6A6A6"/>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b="1" lang="en-US">
                <a:solidFill>
                  <a:schemeClr val="dk1"/>
                </a:solidFill>
              </a:rPr>
              <a:t>GPSMap</a:t>
            </a:r>
          </a:p>
        </p:txBody>
      </p:sp>
      <p:sp>
        <p:nvSpPr>
          <p:cNvPr id="189" name="Shape 189"/>
          <p:cNvSpPr/>
          <p:nvPr/>
        </p:nvSpPr>
        <p:spPr>
          <a:xfrm>
            <a:off x="7029175" y="1699650"/>
            <a:ext cx="1792800" cy="3985200"/>
          </a:xfrm>
          <a:prstGeom prst="rect">
            <a:avLst/>
          </a:prstGeom>
          <a:gradFill>
            <a:gsLst>
              <a:gs pos="0">
                <a:srgbClr val="F48208"/>
              </a:gs>
              <a:gs pos="100000">
                <a:srgbClr val="703E08"/>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90" name="Shape 190"/>
          <p:cNvSpPr/>
          <p:nvPr/>
        </p:nvSpPr>
        <p:spPr>
          <a:xfrm>
            <a:off x="7079575" y="1833200"/>
            <a:ext cx="1692000" cy="740100"/>
          </a:xfrm>
          <a:prstGeom prst="ellipse">
            <a:avLst/>
          </a:prstGeom>
          <a:gradFill>
            <a:gsLst>
              <a:gs pos="0">
                <a:srgbClr val="F2F2F2"/>
              </a:gs>
              <a:gs pos="100000">
                <a:srgbClr val="A6A6A6"/>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b="1" lang="en-US"/>
              <a:t>GPS</a:t>
            </a:r>
          </a:p>
          <a:p>
            <a:pPr lvl="0" rtl="0" algn="ctr">
              <a:spcBef>
                <a:spcPts val="0"/>
              </a:spcBef>
              <a:buNone/>
            </a:pPr>
            <a:r>
              <a:rPr b="1" lang="en-US"/>
              <a:t>CoordinateSensorData</a:t>
            </a:r>
          </a:p>
        </p:txBody>
      </p:sp>
      <p:sp>
        <p:nvSpPr>
          <p:cNvPr id="191" name="Shape 191"/>
          <p:cNvSpPr/>
          <p:nvPr/>
        </p:nvSpPr>
        <p:spPr>
          <a:xfrm>
            <a:off x="7079575" y="2658950"/>
            <a:ext cx="1692000" cy="740100"/>
          </a:xfrm>
          <a:prstGeom prst="ellipse">
            <a:avLst/>
          </a:prstGeom>
          <a:gradFill>
            <a:gsLst>
              <a:gs pos="0">
                <a:srgbClr val="F2F2F2"/>
              </a:gs>
              <a:gs pos="100000">
                <a:srgbClr val="A6A6A6"/>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b="1" lang="en-US"/>
              <a:t>DronePathNavigation</a:t>
            </a:r>
          </a:p>
        </p:txBody>
      </p:sp>
      <p:sp>
        <p:nvSpPr>
          <p:cNvPr id="192" name="Shape 192"/>
          <p:cNvSpPr/>
          <p:nvPr/>
        </p:nvSpPr>
        <p:spPr>
          <a:xfrm>
            <a:off x="7079575" y="3484700"/>
            <a:ext cx="1692000" cy="740100"/>
          </a:xfrm>
          <a:prstGeom prst="ellipse">
            <a:avLst/>
          </a:prstGeom>
          <a:gradFill>
            <a:gsLst>
              <a:gs pos="0">
                <a:srgbClr val="F2F2F2"/>
              </a:gs>
              <a:gs pos="100000">
                <a:srgbClr val="A6A6A6"/>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b="1" lang="en-US"/>
              <a:t>SensorDataIntegration</a:t>
            </a:r>
          </a:p>
        </p:txBody>
      </p:sp>
      <p:sp>
        <p:nvSpPr>
          <p:cNvPr id="193" name="Shape 193"/>
          <p:cNvSpPr/>
          <p:nvPr/>
        </p:nvSpPr>
        <p:spPr>
          <a:xfrm>
            <a:off x="7079575" y="4376450"/>
            <a:ext cx="1692000" cy="740100"/>
          </a:xfrm>
          <a:prstGeom prst="ellipse">
            <a:avLst/>
          </a:prstGeom>
          <a:gradFill>
            <a:gsLst>
              <a:gs pos="0">
                <a:srgbClr val="F2F2F2"/>
              </a:gs>
              <a:gs pos="100000">
                <a:srgbClr val="A6A6A6"/>
              </a:gs>
            </a:gsLst>
            <a:lin ang="5400012" scaled="0"/>
          </a:gra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b="1" lang="en-US"/>
              <a:t>Multiple</a:t>
            </a:r>
          </a:p>
          <a:p>
            <a:pPr lvl="0" rtl="0" algn="ctr">
              <a:spcBef>
                <a:spcPts val="0"/>
              </a:spcBef>
              <a:buNone/>
            </a:pPr>
            <a:r>
              <a:rPr b="1" lang="en-US"/>
              <a:t>Waypoint</a:t>
            </a:r>
          </a:p>
          <a:p>
            <a:pPr lvl="0" rtl="0" algn="ctr">
              <a:spcBef>
                <a:spcPts val="0"/>
              </a:spcBef>
              <a:buNone/>
            </a:pPr>
            <a:r>
              <a:rPr b="1" lang="en-US"/>
              <a:t>Navigation</a:t>
            </a:r>
          </a:p>
        </p:txBody>
      </p:sp>
      <p:cxnSp>
        <p:nvCxnSpPr>
          <p:cNvPr id="194" name="Shape 194"/>
          <p:cNvCxnSpPr>
            <a:stCxn id="187" idx="2"/>
          </p:cNvCxnSpPr>
          <p:nvPr/>
        </p:nvCxnSpPr>
        <p:spPr>
          <a:xfrm flipH="1">
            <a:off x="3652876" y="2120375"/>
            <a:ext cx="583200" cy="1174500"/>
          </a:xfrm>
          <a:prstGeom prst="straightConnector1">
            <a:avLst/>
          </a:prstGeom>
          <a:noFill/>
          <a:ln cap="flat" cmpd="sng" w="9525">
            <a:solidFill>
              <a:schemeClr val="dk2"/>
            </a:solidFill>
            <a:prstDash val="solid"/>
            <a:round/>
            <a:headEnd len="lg" w="lg" type="none"/>
            <a:tailEnd len="lg" w="lg" type="none"/>
          </a:ln>
        </p:spPr>
      </p:cxnSp>
      <p:cxnSp>
        <p:nvCxnSpPr>
          <p:cNvPr id="195" name="Shape 195"/>
          <p:cNvCxnSpPr>
            <a:stCxn id="188" idx="2"/>
          </p:cNvCxnSpPr>
          <p:nvPr/>
        </p:nvCxnSpPr>
        <p:spPr>
          <a:xfrm flipH="1">
            <a:off x="3652876" y="2874625"/>
            <a:ext cx="583200" cy="458100"/>
          </a:xfrm>
          <a:prstGeom prst="straightConnector1">
            <a:avLst/>
          </a:prstGeom>
          <a:noFill/>
          <a:ln cap="flat" cmpd="sng" w="9525">
            <a:solidFill>
              <a:schemeClr val="dk2"/>
            </a:solidFill>
            <a:prstDash val="solid"/>
            <a:round/>
            <a:headEnd len="lg" w="lg" type="none"/>
            <a:tailEnd len="lg" w="lg" type="none"/>
          </a:ln>
        </p:spPr>
      </p:cxnSp>
      <p:cxnSp>
        <p:nvCxnSpPr>
          <p:cNvPr id="196" name="Shape 196"/>
          <p:cNvCxnSpPr/>
          <p:nvPr/>
        </p:nvCxnSpPr>
        <p:spPr>
          <a:xfrm flipH="1">
            <a:off x="6447162" y="2174700"/>
            <a:ext cx="632400" cy="1174500"/>
          </a:xfrm>
          <a:prstGeom prst="straightConnector1">
            <a:avLst/>
          </a:prstGeom>
          <a:noFill/>
          <a:ln cap="flat" cmpd="sng" w="9525">
            <a:solidFill>
              <a:schemeClr val="dk2"/>
            </a:solidFill>
            <a:prstDash val="solid"/>
            <a:round/>
            <a:headEnd len="lg" w="lg" type="none"/>
            <a:tailEnd len="lg" w="lg" type="none"/>
          </a:ln>
        </p:spPr>
      </p:cxnSp>
      <p:cxnSp>
        <p:nvCxnSpPr>
          <p:cNvPr id="197" name="Shape 197"/>
          <p:cNvCxnSpPr/>
          <p:nvPr/>
        </p:nvCxnSpPr>
        <p:spPr>
          <a:xfrm flipH="1">
            <a:off x="6441762" y="3012300"/>
            <a:ext cx="637800" cy="409200"/>
          </a:xfrm>
          <a:prstGeom prst="straightConnector1">
            <a:avLst/>
          </a:prstGeom>
          <a:noFill/>
          <a:ln cap="flat" cmpd="sng" w="9525">
            <a:solidFill>
              <a:schemeClr val="dk2"/>
            </a:solidFill>
            <a:prstDash val="solid"/>
            <a:round/>
            <a:headEnd len="lg" w="lg" type="none"/>
            <a:tailEnd len="lg" w="lg" type="none"/>
          </a:ln>
        </p:spPr>
      </p:cxnSp>
      <p:cxnSp>
        <p:nvCxnSpPr>
          <p:cNvPr id="198" name="Shape 198"/>
          <p:cNvCxnSpPr>
            <a:stCxn id="192" idx="2"/>
          </p:cNvCxnSpPr>
          <p:nvPr/>
        </p:nvCxnSpPr>
        <p:spPr>
          <a:xfrm rot="10800000">
            <a:off x="6441775" y="3526850"/>
            <a:ext cx="637800" cy="327900"/>
          </a:xfrm>
          <a:prstGeom prst="straightConnector1">
            <a:avLst/>
          </a:prstGeom>
          <a:noFill/>
          <a:ln cap="flat" cmpd="sng" w="9525">
            <a:solidFill>
              <a:schemeClr val="dk2"/>
            </a:solidFill>
            <a:prstDash val="solid"/>
            <a:round/>
            <a:headEnd len="lg" w="lg" type="none"/>
            <a:tailEnd len="lg" w="lg" type="none"/>
          </a:ln>
        </p:spPr>
      </p:cxnSp>
      <p:cxnSp>
        <p:nvCxnSpPr>
          <p:cNvPr id="199" name="Shape 199"/>
          <p:cNvCxnSpPr>
            <a:stCxn id="193" idx="2"/>
          </p:cNvCxnSpPr>
          <p:nvPr/>
        </p:nvCxnSpPr>
        <p:spPr>
          <a:xfrm rot="10800000">
            <a:off x="6449275" y="3587000"/>
            <a:ext cx="630300" cy="1159500"/>
          </a:xfrm>
          <a:prstGeom prst="straightConnector1">
            <a:avLst/>
          </a:prstGeom>
          <a:noFill/>
          <a:ln cap="flat" cmpd="sng" w="9525">
            <a:solidFill>
              <a:schemeClr val="dk2"/>
            </a:solidFill>
            <a:prstDash val="solid"/>
            <a:round/>
            <a:headEnd len="lg" w="lg" type="none"/>
            <a:tailEnd len="lg" w="lg" type="none"/>
          </a:ln>
        </p:spPr>
      </p:cxnSp>
      <p:sp>
        <p:nvSpPr>
          <p:cNvPr id="200" name="Shape 200"/>
          <p:cNvSpPr/>
          <p:nvPr/>
        </p:nvSpPr>
        <p:spPr>
          <a:xfrm>
            <a:off x="524100" y="3021100"/>
            <a:ext cx="221700" cy="199200"/>
          </a:xfrm>
          <a:prstGeom prst="flowChartConnector">
            <a:avLst/>
          </a:prstGeom>
          <a:solidFill>
            <a:srgbClr val="FFFFFF"/>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01" name="Shape 201"/>
          <p:cNvCxnSpPr>
            <a:stCxn id="200" idx="4"/>
          </p:cNvCxnSpPr>
          <p:nvPr/>
        </p:nvCxnSpPr>
        <p:spPr>
          <a:xfrm flipH="1">
            <a:off x="633150" y="3220300"/>
            <a:ext cx="1800" cy="225600"/>
          </a:xfrm>
          <a:prstGeom prst="straightConnector1">
            <a:avLst/>
          </a:prstGeom>
          <a:noFill/>
          <a:ln cap="flat" cmpd="sng" w="9525">
            <a:solidFill>
              <a:schemeClr val="dk2"/>
            </a:solidFill>
            <a:prstDash val="solid"/>
            <a:round/>
            <a:headEnd len="lg" w="lg" type="none"/>
            <a:tailEnd len="lg" w="lg" type="none"/>
          </a:ln>
        </p:spPr>
      </p:cxnSp>
      <p:cxnSp>
        <p:nvCxnSpPr>
          <p:cNvPr id="202" name="Shape 202"/>
          <p:cNvCxnSpPr/>
          <p:nvPr/>
        </p:nvCxnSpPr>
        <p:spPr>
          <a:xfrm flipH="1">
            <a:off x="531725" y="3438450"/>
            <a:ext cx="101400" cy="131400"/>
          </a:xfrm>
          <a:prstGeom prst="straightConnector1">
            <a:avLst/>
          </a:prstGeom>
          <a:noFill/>
          <a:ln cap="flat" cmpd="sng" w="9525">
            <a:solidFill>
              <a:schemeClr val="dk2"/>
            </a:solidFill>
            <a:prstDash val="solid"/>
            <a:round/>
            <a:headEnd len="lg" w="lg" type="none"/>
            <a:tailEnd len="lg" w="lg" type="none"/>
          </a:ln>
        </p:spPr>
      </p:cxnSp>
      <p:cxnSp>
        <p:nvCxnSpPr>
          <p:cNvPr id="203" name="Shape 203"/>
          <p:cNvCxnSpPr/>
          <p:nvPr/>
        </p:nvCxnSpPr>
        <p:spPr>
          <a:xfrm>
            <a:off x="633150" y="3438450"/>
            <a:ext cx="101400" cy="131400"/>
          </a:xfrm>
          <a:prstGeom prst="straightConnector1">
            <a:avLst/>
          </a:prstGeom>
          <a:noFill/>
          <a:ln cap="flat" cmpd="sng" w="9525">
            <a:solidFill>
              <a:schemeClr val="dk2"/>
            </a:solidFill>
            <a:prstDash val="solid"/>
            <a:round/>
            <a:headEnd len="lg" w="lg" type="none"/>
            <a:tailEnd len="lg" w="lg" type="none"/>
          </a:ln>
        </p:spPr>
      </p:cxnSp>
      <p:cxnSp>
        <p:nvCxnSpPr>
          <p:cNvPr id="204" name="Shape 204"/>
          <p:cNvCxnSpPr/>
          <p:nvPr/>
        </p:nvCxnSpPr>
        <p:spPr>
          <a:xfrm>
            <a:off x="512825" y="3299325"/>
            <a:ext cx="255600" cy="0"/>
          </a:xfrm>
          <a:prstGeom prst="straightConnector1">
            <a:avLst/>
          </a:prstGeom>
          <a:noFill/>
          <a:ln cap="flat" cmpd="sng" w="9525">
            <a:solidFill>
              <a:schemeClr val="dk2"/>
            </a:solidFill>
            <a:prstDash val="solid"/>
            <a:round/>
            <a:headEnd len="lg" w="lg" type="none"/>
            <a:tailEnd len="lg" w="lg" type="none"/>
          </a:ln>
        </p:spPr>
      </p:cxnSp>
      <p:sp>
        <p:nvSpPr>
          <p:cNvPr id="205" name="Shape 205"/>
          <p:cNvSpPr/>
          <p:nvPr/>
        </p:nvSpPr>
        <p:spPr>
          <a:xfrm>
            <a:off x="3427628" y="3028950"/>
            <a:ext cx="204300" cy="199200"/>
          </a:xfrm>
          <a:prstGeom prst="flowChartConnector">
            <a:avLst/>
          </a:prstGeom>
          <a:solidFill>
            <a:srgbClr val="FFFFFF"/>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06" name="Shape 206"/>
          <p:cNvCxnSpPr>
            <a:stCxn id="205" idx="4"/>
          </p:cNvCxnSpPr>
          <p:nvPr/>
        </p:nvCxnSpPr>
        <p:spPr>
          <a:xfrm flipH="1">
            <a:off x="3527978" y="3228150"/>
            <a:ext cx="1800" cy="225600"/>
          </a:xfrm>
          <a:prstGeom prst="straightConnector1">
            <a:avLst/>
          </a:prstGeom>
          <a:noFill/>
          <a:ln cap="flat" cmpd="sng" w="9525">
            <a:solidFill>
              <a:schemeClr val="dk2"/>
            </a:solidFill>
            <a:prstDash val="solid"/>
            <a:round/>
            <a:headEnd len="lg" w="lg" type="none"/>
            <a:tailEnd len="lg" w="lg" type="none"/>
          </a:ln>
        </p:spPr>
      </p:cxnSp>
      <p:cxnSp>
        <p:nvCxnSpPr>
          <p:cNvPr id="207" name="Shape 207"/>
          <p:cNvCxnSpPr/>
          <p:nvPr/>
        </p:nvCxnSpPr>
        <p:spPr>
          <a:xfrm flipH="1">
            <a:off x="3434563" y="3446300"/>
            <a:ext cx="93600" cy="131400"/>
          </a:xfrm>
          <a:prstGeom prst="straightConnector1">
            <a:avLst/>
          </a:prstGeom>
          <a:noFill/>
          <a:ln cap="flat" cmpd="sng" w="9525">
            <a:solidFill>
              <a:schemeClr val="dk2"/>
            </a:solidFill>
            <a:prstDash val="solid"/>
            <a:round/>
            <a:headEnd len="lg" w="lg" type="none"/>
            <a:tailEnd len="lg" w="lg" type="none"/>
          </a:ln>
        </p:spPr>
      </p:cxnSp>
      <p:cxnSp>
        <p:nvCxnSpPr>
          <p:cNvPr id="208" name="Shape 208"/>
          <p:cNvCxnSpPr/>
          <p:nvPr/>
        </p:nvCxnSpPr>
        <p:spPr>
          <a:xfrm>
            <a:off x="3528186" y="3446300"/>
            <a:ext cx="93600" cy="131400"/>
          </a:xfrm>
          <a:prstGeom prst="straightConnector1">
            <a:avLst/>
          </a:prstGeom>
          <a:noFill/>
          <a:ln cap="flat" cmpd="sng" w="9525">
            <a:solidFill>
              <a:schemeClr val="dk2"/>
            </a:solidFill>
            <a:prstDash val="solid"/>
            <a:round/>
            <a:headEnd len="lg" w="lg" type="none"/>
            <a:tailEnd len="lg" w="lg" type="none"/>
          </a:ln>
        </p:spPr>
      </p:cxnSp>
      <p:cxnSp>
        <p:nvCxnSpPr>
          <p:cNvPr id="209" name="Shape 209"/>
          <p:cNvCxnSpPr/>
          <p:nvPr/>
        </p:nvCxnSpPr>
        <p:spPr>
          <a:xfrm>
            <a:off x="3417230" y="3307175"/>
            <a:ext cx="235500" cy="0"/>
          </a:xfrm>
          <a:prstGeom prst="straightConnector1">
            <a:avLst/>
          </a:prstGeom>
          <a:noFill/>
          <a:ln cap="flat" cmpd="sng" w="9525">
            <a:solidFill>
              <a:schemeClr val="dk2"/>
            </a:solidFill>
            <a:prstDash val="solid"/>
            <a:round/>
            <a:headEnd len="lg" w="lg" type="none"/>
            <a:tailEnd len="lg" w="lg" type="none"/>
          </a:ln>
        </p:spPr>
      </p:cxnSp>
      <p:sp>
        <p:nvSpPr>
          <p:cNvPr id="210" name="Shape 210"/>
          <p:cNvSpPr/>
          <p:nvPr/>
        </p:nvSpPr>
        <p:spPr>
          <a:xfrm>
            <a:off x="6183200" y="3154625"/>
            <a:ext cx="221700" cy="199200"/>
          </a:xfrm>
          <a:prstGeom prst="flowChartConnector">
            <a:avLst/>
          </a:prstGeom>
          <a:solidFill>
            <a:srgbClr val="FFFFFF"/>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11" name="Shape 211"/>
          <p:cNvCxnSpPr>
            <a:stCxn id="210" idx="4"/>
          </p:cNvCxnSpPr>
          <p:nvPr/>
        </p:nvCxnSpPr>
        <p:spPr>
          <a:xfrm flipH="1">
            <a:off x="6292250" y="3353825"/>
            <a:ext cx="1800" cy="225600"/>
          </a:xfrm>
          <a:prstGeom prst="straightConnector1">
            <a:avLst/>
          </a:prstGeom>
          <a:noFill/>
          <a:ln cap="flat" cmpd="sng" w="9525">
            <a:solidFill>
              <a:schemeClr val="dk2"/>
            </a:solidFill>
            <a:prstDash val="solid"/>
            <a:round/>
            <a:headEnd len="lg" w="lg" type="none"/>
            <a:tailEnd len="lg" w="lg" type="none"/>
          </a:ln>
        </p:spPr>
      </p:cxnSp>
      <p:cxnSp>
        <p:nvCxnSpPr>
          <p:cNvPr id="212" name="Shape 212"/>
          <p:cNvCxnSpPr/>
          <p:nvPr/>
        </p:nvCxnSpPr>
        <p:spPr>
          <a:xfrm flipH="1">
            <a:off x="6190825" y="3571975"/>
            <a:ext cx="101400" cy="131400"/>
          </a:xfrm>
          <a:prstGeom prst="straightConnector1">
            <a:avLst/>
          </a:prstGeom>
          <a:noFill/>
          <a:ln cap="flat" cmpd="sng" w="9525">
            <a:solidFill>
              <a:schemeClr val="dk2"/>
            </a:solidFill>
            <a:prstDash val="solid"/>
            <a:round/>
            <a:headEnd len="lg" w="lg" type="none"/>
            <a:tailEnd len="lg" w="lg" type="none"/>
          </a:ln>
        </p:spPr>
      </p:cxnSp>
      <p:cxnSp>
        <p:nvCxnSpPr>
          <p:cNvPr id="213" name="Shape 213"/>
          <p:cNvCxnSpPr/>
          <p:nvPr/>
        </p:nvCxnSpPr>
        <p:spPr>
          <a:xfrm>
            <a:off x="6292250" y="3571975"/>
            <a:ext cx="101400" cy="131400"/>
          </a:xfrm>
          <a:prstGeom prst="straightConnector1">
            <a:avLst/>
          </a:prstGeom>
          <a:noFill/>
          <a:ln cap="flat" cmpd="sng" w="9525">
            <a:solidFill>
              <a:schemeClr val="dk2"/>
            </a:solidFill>
            <a:prstDash val="solid"/>
            <a:round/>
            <a:headEnd len="lg" w="lg" type="none"/>
            <a:tailEnd len="lg" w="lg" type="none"/>
          </a:ln>
        </p:spPr>
      </p:cxnSp>
      <p:cxnSp>
        <p:nvCxnSpPr>
          <p:cNvPr id="214" name="Shape 214"/>
          <p:cNvCxnSpPr/>
          <p:nvPr/>
        </p:nvCxnSpPr>
        <p:spPr>
          <a:xfrm>
            <a:off x="6171925" y="3432850"/>
            <a:ext cx="255600" cy="0"/>
          </a:xfrm>
          <a:prstGeom prst="straightConnector1">
            <a:avLst/>
          </a:prstGeom>
          <a:noFill/>
          <a:ln cap="flat" cmpd="sng" w="9525">
            <a:solidFill>
              <a:schemeClr val="dk2"/>
            </a:solidFill>
            <a:prstDash val="solid"/>
            <a:round/>
            <a:headEnd len="lg" w="lg" type="none"/>
            <a:tailEnd len="lg" w="lg" type="none"/>
          </a:ln>
        </p:spPr>
      </p:cxnSp>
      <p:sp>
        <p:nvSpPr>
          <p:cNvPr id="215" name="Shape 215"/>
          <p:cNvSpPr txBox="1"/>
          <p:nvPr/>
        </p:nvSpPr>
        <p:spPr>
          <a:xfrm>
            <a:off x="184575" y="3536675"/>
            <a:ext cx="1062000" cy="327900"/>
          </a:xfrm>
          <a:prstGeom prst="rect">
            <a:avLst/>
          </a:prstGeom>
          <a:noFill/>
          <a:ln>
            <a:noFill/>
          </a:ln>
        </p:spPr>
        <p:txBody>
          <a:bodyPr anchorCtr="0" anchor="t" bIns="91425" lIns="91425" rIns="91425" tIns="91425">
            <a:noAutofit/>
          </a:bodyPr>
          <a:lstStyle/>
          <a:p>
            <a:pPr lvl="0" algn="ctr">
              <a:spcBef>
                <a:spcPts val="0"/>
              </a:spcBef>
              <a:buNone/>
            </a:pPr>
            <a:r>
              <a:rPr b="1" lang="en-US" sz="1200"/>
              <a:t>Stakeholder</a:t>
            </a:r>
          </a:p>
        </p:txBody>
      </p:sp>
      <p:sp>
        <p:nvSpPr>
          <p:cNvPr id="216" name="Shape 216"/>
          <p:cNvSpPr txBox="1"/>
          <p:nvPr/>
        </p:nvSpPr>
        <p:spPr>
          <a:xfrm>
            <a:off x="3039362" y="3553775"/>
            <a:ext cx="978900" cy="559500"/>
          </a:xfrm>
          <a:prstGeom prst="rect">
            <a:avLst/>
          </a:prstGeom>
          <a:noFill/>
          <a:ln>
            <a:noFill/>
          </a:ln>
        </p:spPr>
        <p:txBody>
          <a:bodyPr anchorCtr="0" anchor="t" bIns="91425" lIns="91425" rIns="91425" tIns="91425">
            <a:noAutofit/>
          </a:bodyPr>
          <a:lstStyle/>
          <a:p>
            <a:pPr lvl="0" rtl="0" algn="ctr">
              <a:spcBef>
                <a:spcPts val="0"/>
              </a:spcBef>
              <a:buNone/>
            </a:pPr>
            <a:r>
              <a:rPr b="1" lang="en-US" sz="1200"/>
              <a:t>Software</a:t>
            </a:r>
          </a:p>
          <a:p>
            <a:pPr lvl="0" rtl="0" algn="ctr">
              <a:spcBef>
                <a:spcPts val="0"/>
              </a:spcBef>
              <a:buNone/>
            </a:pPr>
            <a:r>
              <a:rPr b="1" lang="en-US" sz="1200"/>
              <a:t>Engineer</a:t>
            </a:r>
          </a:p>
        </p:txBody>
      </p:sp>
      <p:sp>
        <p:nvSpPr>
          <p:cNvPr id="217" name="Shape 217"/>
          <p:cNvSpPr txBox="1"/>
          <p:nvPr/>
        </p:nvSpPr>
        <p:spPr>
          <a:xfrm>
            <a:off x="5710525" y="3703375"/>
            <a:ext cx="1062000" cy="559500"/>
          </a:xfrm>
          <a:prstGeom prst="rect">
            <a:avLst/>
          </a:prstGeom>
          <a:noFill/>
          <a:ln>
            <a:noFill/>
          </a:ln>
        </p:spPr>
        <p:txBody>
          <a:bodyPr anchorCtr="0" anchor="t" bIns="91425" lIns="91425" rIns="91425" tIns="91425">
            <a:noAutofit/>
          </a:bodyPr>
          <a:lstStyle/>
          <a:p>
            <a:pPr lvl="0" rtl="0" algn="ctr">
              <a:spcBef>
                <a:spcPts val="0"/>
              </a:spcBef>
              <a:buNone/>
            </a:pPr>
            <a:r>
              <a:rPr b="1" lang="en-US" sz="1200"/>
              <a:t>Software</a:t>
            </a:r>
          </a:p>
          <a:p>
            <a:pPr lvl="0" rtl="0" algn="ctr">
              <a:spcBef>
                <a:spcPts val="0"/>
              </a:spcBef>
              <a:buNone/>
            </a:pPr>
            <a:r>
              <a:rPr b="1" lang="en-US" sz="1200"/>
              <a:t>Engineer</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Shape 223"/>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System Design: Architecture</a:t>
            </a:r>
          </a:p>
        </p:txBody>
      </p:sp>
      <p:pic>
        <p:nvPicPr>
          <p:cNvPr id="224" name="Shape 224"/>
          <p:cNvPicPr preferRelativeResize="0"/>
          <p:nvPr/>
        </p:nvPicPr>
        <p:blipFill>
          <a:blip r:embed="rId3">
            <a:alphaModFix/>
          </a:blip>
          <a:stretch>
            <a:fillRect/>
          </a:stretch>
        </p:blipFill>
        <p:spPr>
          <a:xfrm>
            <a:off x="779475" y="1425600"/>
            <a:ext cx="7583400" cy="4541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Shape 230"/>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Minimal Class Diagram</a:t>
            </a:r>
          </a:p>
        </p:txBody>
      </p:sp>
      <p:pic>
        <p:nvPicPr>
          <p:cNvPr id="231" name="Shape 231"/>
          <p:cNvPicPr preferRelativeResize="0"/>
          <p:nvPr/>
        </p:nvPicPr>
        <p:blipFill>
          <a:blip r:embed="rId3">
            <a:alphaModFix/>
          </a:blip>
          <a:stretch>
            <a:fillRect/>
          </a:stretch>
        </p:blipFill>
        <p:spPr>
          <a:xfrm>
            <a:off x="1423162" y="1633675"/>
            <a:ext cx="6296025" cy="3952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Shape 237"/>
          <p:cNvSpPr txBox="1"/>
          <p:nvPr>
            <p:ph type="title"/>
          </p:nvPr>
        </p:nvSpPr>
        <p:spPr>
          <a:xfrm>
            <a:off x="779462" y="381000"/>
            <a:ext cx="7583400" cy="10446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b="0" i="0" lang="en-US" sz="3800" u="none" cap="none" strike="noStrike">
                <a:solidFill>
                  <a:srgbClr val="001D4D"/>
                </a:solidFill>
                <a:latin typeface="Trebuchet MS"/>
                <a:ea typeface="Trebuchet MS"/>
                <a:cs typeface="Trebuchet MS"/>
                <a:sym typeface="Trebuchet MS"/>
              </a:rPr>
              <a:t>User Stories </a:t>
            </a:r>
          </a:p>
        </p:txBody>
      </p:sp>
      <p:sp>
        <p:nvSpPr>
          <p:cNvPr id="238" name="Shape 238"/>
          <p:cNvSpPr txBox="1"/>
          <p:nvPr>
            <p:ph idx="1" type="body"/>
          </p:nvPr>
        </p:nvSpPr>
        <p:spPr>
          <a:xfrm>
            <a:off x="779462" y="1828800"/>
            <a:ext cx="7583400" cy="4208400"/>
          </a:xfrm>
          <a:prstGeom prst="rect">
            <a:avLst/>
          </a:prstGeom>
          <a:noFill/>
          <a:ln>
            <a:noFill/>
          </a:ln>
        </p:spPr>
        <p:txBody>
          <a:bodyPr anchorCtr="0" anchor="t" bIns="45700" lIns="91425" rIns="91425" tIns="45700">
            <a:noAutofit/>
          </a:bodyPr>
          <a:lstStyle/>
          <a:p>
            <a:pPr indent="-228600" lvl="0" marL="457200" rtl="0">
              <a:spcBef>
                <a:spcPts val="0"/>
              </a:spcBef>
              <a:buAutoNum type="arabicPeriod"/>
            </a:pPr>
            <a:r>
              <a:rPr lang="en-US"/>
              <a:t>#292- Multiple-waypoint navigation</a:t>
            </a:r>
          </a:p>
          <a:p>
            <a:pPr indent="-228600" lvl="0" marL="457200" rtl="0">
              <a:spcBef>
                <a:spcPts val="0"/>
              </a:spcBef>
              <a:buAutoNum type="arabicPeriod"/>
            </a:pPr>
            <a:r>
              <a:rPr lang="en-US"/>
              <a:t>#289- GPS map</a:t>
            </a:r>
          </a:p>
          <a:p>
            <a:pPr indent="-228600" lvl="0" marL="457200" marR="0" rtl="0" algn="l">
              <a:spcBef>
                <a:spcPts val="2000"/>
              </a:spcBef>
              <a:spcAft>
                <a:spcPts val="0"/>
              </a:spcAft>
              <a:buAutoNum type="arabicPeriod"/>
            </a:pPr>
            <a:r>
              <a:rPr lang="en-US"/>
              <a:t>#262- GPS coordinate and sensor data</a:t>
            </a:r>
          </a:p>
          <a:p>
            <a:pPr indent="-228600" lvl="0" marL="457200" marR="0" rtl="0" algn="l">
              <a:spcBef>
                <a:spcPts val="2000"/>
              </a:spcBef>
              <a:spcAft>
                <a:spcPts val="0"/>
              </a:spcAft>
              <a:buAutoNum type="arabicPeriod"/>
            </a:pPr>
            <a:r>
              <a:rPr lang="en-US"/>
              <a:t>#264- Flight controller</a:t>
            </a:r>
          </a:p>
          <a:p>
            <a:pPr indent="-228600" lvl="0" marL="457200" marR="0" rtl="0" algn="l">
              <a:spcBef>
                <a:spcPts val="2000"/>
              </a:spcBef>
              <a:spcAft>
                <a:spcPts val="0"/>
              </a:spcAft>
              <a:buAutoNum type="arabicPeriod"/>
            </a:pPr>
            <a:r>
              <a:rPr lang="en-US"/>
              <a:t>#265- Drone path navigation</a:t>
            </a:r>
          </a:p>
          <a:p>
            <a:pPr indent="-228600" lvl="0" marL="457200" marR="0" rtl="0" algn="l">
              <a:spcBef>
                <a:spcPts val="2000"/>
              </a:spcBef>
              <a:spcAft>
                <a:spcPts val="0"/>
              </a:spcAft>
              <a:buAutoNum type="arabicPeriod"/>
            </a:pPr>
            <a:r>
              <a:rPr lang="en-US"/>
              <a:t>#290- Integrate sensor data into controls</a:t>
            </a:r>
          </a:p>
          <a:p>
            <a:pPr indent="0" lvl="0" marL="0" marR="0" rtl="0" algn="l">
              <a:spcBef>
                <a:spcPts val="200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Shape 244"/>
          <p:cNvSpPr txBox="1"/>
          <p:nvPr>
            <p:ph idx="1" type="body"/>
          </p:nvPr>
        </p:nvSpPr>
        <p:spPr>
          <a:xfrm>
            <a:off x="779462" y="1828800"/>
            <a:ext cx="7583400" cy="4208400"/>
          </a:xfrm>
          <a:prstGeom prst="rect">
            <a:avLst/>
          </a:prstGeom>
        </p:spPr>
        <p:txBody>
          <a:bodyPr anchorCtr="0" anchor="t" bIns="91425" lIns="91425" rIns="91425" tIns="91425">
            <a:noAutofit/>
          </a:bodyPr>
          <a:lstStyle/>
          <a:p>
            <a:pPr indent="0" lvl="0" marL="0" rtl="0">
              <a:spcBef>
                <a:spcPts val="0"/>
              </a:spcBef>
              <a:buNone/>
            </a:pPr>
            <a:r>
              <a:rPr lang="en-US"/>
              <a:t>Description: </a:t>
            </a:r>
          </a:p>
          <a:p>
            <a:pPr indent="0" lvl="0" marL="0" rtl="0">
              <a:spcBef>
                <a:spcPts val="0"/>
              </a:spcBef>
              <a:buNone/>
            </a:pPr>
            <a:r>
              <a:t/>
            </a:r>
            <a:endParaRPr/>
          </a:p>
          <a:p>
            <a:pPr indent="0" lvl="0" marL="0" rtl="0">
              <a:spcBef>
                <a:spcPts val="0"/>
              </a:spcBef>
              <a:buNone/>
            </a:pPr>
            <a:r>
              <a:rPr lang="en-US" sz="1800">
                <a:solidFill>
                  <a:srgbClr val="001D4D"/>
                </a:solidFill>
              </a:rPr>
              <a:t>As a drone programmer, I want the drone to be able to be given a list of waypoints and determine an ideal path through them so that I do not have to manually determine the ideal flight path.</a:t>
            </a:r>
          </a:p>
          <a:p>
            <a:pPr indent="0" lvl="0" marL="0" rtl="0">
              <a:spcBef>
                <a:spcPts val="0"/>
              </a:spcBef>
              <a:buNone/>
            </a:pPr>
            <a:r>
              <a:t/>
            </a:r>
            <a:endParaRPr sz="1800">
              <a:solidFill>
                <a:srgbClr val="001D4D"/>
              </a:solidFill>
              <a:latin typeface="Arial"/>
              <a:ea typeface="Arial"/>
              <a:cs typeface="Arial"/>
              <a:sym typeface="Arial"/>
            </a:endParaRPr>
          </a:p>
          <a:p>
            <a:pPr indent="0" lvl="0" marL="0" rtl="0">
              <a:spcBef>
                <a:spcPts val="0"/>
              </a:spcBef>
              <a:buNone/>
            </a:pPr>
            <a:r>
              <a:rPr lang="en-US">
                <a:solidFill>
                  <a:srgbClr val="001D4D"/>
                </a:solidFill>
              </a:rPr>
              <a:t>Acceptance Criteria</a:t>
            </a:r>
            <a:r>
              <a:rPr lang="en-US">
                <a:solidFill>
                  <a:srgbClr val="001D4D"/>
                </a:solidFill>
                <a:latin typeface="Arial"/>
                <a:ea typeface="Arial"/>
                <a:cs typeface="Arial"/>
                <a:sym typeface="Arial"/>
              </a:rPr>
              <a:t>:</a:t>
            </a:r>
          </a:p>
          <a:p>
            <a:pPr indent="0" lvl="0" marL="0" rtl="0">
              <a:spcBef>
                <a:spcPts val="0"/>
              </a:spcBef>
              <a:buNone/>
            </a:pPr>
            <a:r>
              <a:t/>
            </a:r>
            <a:endParaRPr>
              <a:latin typeface="Arial"/>
              <a:ea typeface="Arial"/>
              <a:cs typeface="Arial"/>
              <a:sym typeface="Arial"/>
            </a:endParaRPr>
          </a:p>
          <a:p>
            <a:pPr indent="-342900" lvl="0" marL="457200" rtl="0">
              <a:spcBef>
                <a:spcPts val="0"/>
              </a:spcBef>
              <a:buClr>
                <a:srgbClr val="001D4D"/>
              </a:buClr>
              <a:buSzPct val="100000"/>
              <a:buFont typeface="Trebuchet MS"/>
              <a:buAutoNum type="arabicPeriod"/>
            </a:pPr>
            <a:r>
              <a:rPr lang="en-US" sz="1800">
                <a:solidFill>
                  <a:srgbClr val="001D4D"/>
                </a:solidFill>
              </a:rPr>
              <a:t>Uses shortest paths possible</a:t>
            </a:r>
          </a:p>
          <a:p>
            <a:pPr indent="-342900" lvl="0" marL="457200" rtl="0">
              <a:spcBef>
                <a:spcPts val="0"/>
              </a:spcBef>
              <a:buClr>
                <a:srgbClr val="001D4D"/>
              </a:buClr>
              <a:buSzPct val="100000"/>
              <a:buFont typeface="Trebuchet MS"/>
              <a:buAutoNum type="arabicPeriod"/>
            </a:pPr>
            <a:r>
              <a:rPr lang="en-US" sz="1800">
                <a:solidFill>
                  <a:srgbClr val="001D4D"/>
                </a:solidFill>
              </a:rPr>
              <a:t>Does not use obstacle maps or avoidance</a:t>
            </a:r>
          </a:p>
          <a:p>
            <a:pPr indent="0" lvl="0" marL="0" rtl="0">
              <a:spcBef>
                <a:spcPts val="0"/>
              </a:spcBef>
              <a:buNone/>
            </a:pPr>
            <a:r>
              <a:t/>
            </a:r>
            <a:endParaRPr sz="1800">
              <a:latin typeface="Arial"/>
              <a:ea typeface="Arial"/>
              <a:cs typeface="Arial"/>
              <a:sym typeface="Arial"/>
            </a:endParaRPr>
          </a:p>
        </p:txBody>
      </p:sp>
      <p:sp>
        <p:nvSpPr>
          <p:cNvPr id="245" name="Shape 245"/>
          <p:cNvSpPr txBox="1"/>
          <p:nvPr>
            <p:ph type="title"/>
          </p:nvPr>
        </p:nvSpPr>
        <p:spPr>
          <a:xfrm>
            <a:off x="779462" y="381000"/>
            <a:ext cx="7583400" cy="1044600"/>
          </a:xfrm>
          <a:prstGeom prst="rect">
            <a:avLst/>
          </a:prstGeom>
        </p:spPr>
        <p:txBody>
          <a:bodyPr anchorCtr="0" anchor="b" bIns="91425" lIns="91425" rIns="91425" tIns="91425">
            <a:noAutofit/>
          </a:bodyPr>
          <a:lstStyle/>
          <a:p>
            <a:pPr lvl="0" rtl="0">
              <a:spcBef>
                <a:spcPts val="0"/>
              </a:spcBef>
              <a:buClr>
                <a:schemeClr val="dk1"/>
              </a:buClr>
              <a:buSzPct val="25000"/>
              <a:buFont typeface="Arial"/>
              <a:buNone/>
            </a:pPr>
            <a:r>
              <a:rPr lang="en-US" sz="3000"/>
              <a:t>User Story #292- Multiple-waypoint navigation</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pic>
        <p:nvPicPr>
          <p:cNvPr id="251" name="Shape 251"/>
          <p:cNvPicPr preferRelativeResize="0"/>
          <p:nvPr/>
        </p:nvPicPr>
        <p:blipFill>
          <a:blip r:embed="rId3">
            <a:alphaModFix/>
          </a:blip>
          <a:stretch>
            <a:fillRect/>
          </a:stretch>
        </p:blipFill>
        <p:spPr>
          <a:xfrm>
            <a:off x="1367174" y="337975"/>
            <a:ext cx="6251775" cy="5129299"/>
          </a:xfrm>
          <a:prstGeom prst="rect">
            <a:avLst/>
          </a:prstGeom>
          <a:noFill/>
          <a:ln>
            <a:noFill/>
          </a:ln>
        </p:spPr>
      </p:pic>
      <p:pic>
        <p:nvPicPr>
          <p:cNvPr id="252" name="Shape 252"/>
          <p:cNvPicPr preferRelativeResize="0"/>
          <p:nvPr/>
        </p:nvPicPr>
        <p:blipFill>
          <a:blip r:embed="rId4">
            <a:alphaModFix/>
          </a:blip>
          <a:stretch>
            <a:fillRect/>
          </a:stretch>
        </p:blipFill>
        <p:spPr>
          <a:xfrm>
            <a:off x="1367175" y="337975"/>
            <a:ext cx="6251775" cy="5129290"/>
          </a:xfrm>
          <a:prstGeom prst="rect">
            <a:avLst/>
          </a:prstGeom>
          <a:noFill/>
          <a:ln>
            <a:noFill/>
          </a:ln>
        </p:spPr>
      </p:pic>
      <p:pic>
        <p:nvPicPr>
          <p:cNvPr id="253" name="Shape 253"/>
          <p:cNvPicPr preferRelativeResize="0"/>
          <p:nvPr/>
        </p:nvPicPr>
        <p:blipFill>
          <a:blip r:embed="rId5">
            <a:alphaModFix/>
          </a:blip>
          <a:stretch>
            <a:fillRect/>
          </a:stretch>
        </p:blipFill>
        <p:spPr>
          <a:xfrm>
            <a:off x="1367172" y="337975"/>
            <a:ext cx="6251775" cy="5129286"/>
          </a:xfrm>
          <a:prstGeom prst="rect">
            <a:avLst/>
          </a:prstGeom>
          <a:noFill/>
          <a:ln>
            <a:noFill/>
          </a:ln>
        </p:spPr>
      </p:pic>
      <p:pic>
        <p:nvPicPr>
          <p:cNvPr id="254" name="Shape 254"/>
          <p:cNvPicPr preferRelativeResize="0"/>
          <p:nvPr/>
        </p:nvPicPr>
        <p:blipFill>
          <a:blip r:embed="rId6">
            <a:alphaModFix/>
          </a:blip>
          <a:stretch>
            <a:fillRect/>
          </a:stretch>
        </p:blipFill>
        <p:spPr>
          <a:xfrm>
            <a:off x="1367172" y="337975"/>
            <a:ext cx="6251775" cy="5129286"/>
          </a:xfrm>
          <a:prstGeom prst="rect">
            <a:avLst/>
          </a:prstGeom>
          <a:noFill/>
          <a:ln>
            <a:noFill/>
          </a:ln>
        </p:spPr>
      </p:pic>
      <p:pic>
        <p:nvPicPr>
          <p:cNvPr id="255" name="Shape 255"/>
          <p:cNvPicPr preferRelativeResize="0"/>
          <p:nvPr/>
        </p:nvPicPr>
        <p:blipFill>
          <a:blip r:embed="rId7">
            <a:alphaModFix/>
          </a:blip>
          <a:stretch>
            <a:fillRect/>
          </a:stretch>
        </p:blipFill>
        <p:spPr>
          <a:xfrm>
            <a:off x="1367172" y="337975"/>
            <a:ext cx="6251775" cy="512928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ld">
  <a:themeElements>
    <a:clrScheme name="Revolution">
      <a:dk1>
        <a:srgbClr val="000000"/>
      </a:dk1>
      <a:lt1>
        <a:srgbClr val="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